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3"/>
  </p:notesMasterIdLst>
  <p:handoutMasterIdLst>
    <p:handoutMasterId r:id="rId24"/>
  </p:handoutMasterIdLst>
  <p:sldIdLst>
    <p:sldId id="1521" r:id="rId2"/>
    <p:sldId id="1508" r:id="rId3"/>
    <p:sldId id="1515" r:id="rId4"/>
    <p:sldId id="1540" r:id="rId5"/>
    <p:sldId id="1536" r:id="rId6"/>
    <p:sldId id="1543" r:id="rId7"/>
    <p:sldId id="1551" r:id="rId8"/>
    <p:sldId id="1552" r:id="rId9"/>
    <p:sldId id="1553" r:id="rId10"/>
    <p:sldId id="1548" r:id="rId11"/>
    <p:sldId id="1549" r:id="rId12"/>
    <p:sldId id="1546" r:id="rId13"/>
    <p:sldId id="1557" r:id="rId14"/>
    <p:sldId id="1554" r:id="rId15"/>
    <p:sldId id="1545" r:id="rId16"/>
    <p:sldId id="1556" r:id="rId17"/>
    <p:sldId id="1555" r:id="rId18"/>
    <p:sldId id="1530" r:id="rId19"/>
    <p:sldId id="1523" r:id="rId20"/>
    <p:sldId id="1537" r:id="rId21"/>
    <p:sldId id="1326"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521"/>
          </p14:sldIdLst>
        </p14:section>
        <p14:section name="the real deal" id="{24ED4F82-FBE3-479A-BFAC-9AE01F6B2CC1}">
          <p14:sldIdLst>
            <p14:sldId id="1508"/>
            <p14:sldId id="1515"/>
            <p14:sldId id="1540"/>
            <p14:sldId id="1536"/>
            <p14:sldId id="1543"/>
            <p14:sldId id="1551"/>
            <p14:sldId id="1552"/>
            <p14:sldId id="1553"/>
            <p14:sldId id="1548"/>
            <p14:sldId id="1549"/>
            <p14:sldId id="1546"/>
            <p14:sldId id="1557"/>
            <p14:sldId id="1554"/>
            <p14:sldId id="1545"/>
            <p14:sldId id="1556"/>
            <p14:sldId id="1555"/>
          </p14:sldIdLst>
        </p14:section>
        <p14:section name="Compulsory Slides" id="{F6B29FD8-C735-4346-9A78-4FFF5E98E3A6}">
          <p14:sldIdLst>
            <p14:sldId id="1530"/>
            <p14:sldId id="1523"/>
            <p14:sldId id="1537"/>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6AD4"/>
    <a:srgbClr val="5C2D91"/>
    <a:srgbClr val="3A7AE4"/>
    <a:srgbClr val="4485EE"/>
    <a:srgbClr val="6D439C"/>
    <a:srgbClr val="D7D7D7"/>
    <a:srgbClr val="969696"/>
    <a:srgbClr val="0078D7"/>
    <a:srgbClr val="007396"/>
    <a:srgbClr val="007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62" autoAdjust="0"/>
    <p:restoredTop sz="86536" autoAdjust="0"/>
  </p:normalViewPr>
  <p:slideViewPr>
    <p:cSldViewPr>
      <p:cViewPr varScale="1">
        <p:scale>
          <a:sx n="99" d="100"/>
          <a:sy n="99" d="100"/>
        </p:scale>
        <p:origin x="426" y="78"/>
      </p:cViewPr>
      <p:guideLst/>
    </p:cSldViewPr>
  </p:slideViewPr>
  <p:outlineViewPr>
    <p:cViewPr>
      <p:scale>
        <a:sx n="33" d="100"/>
        <a:sy n="33" d="100"/>
      </p:scale>
      <p:origin x="0" y="-7666"/>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8/30/2015 7:15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8/30/2015 7:15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http://giphy.com/gifs/javascript-framework-greensock-VHypjqI6afqpy</a:t>
            </a:r>
          </a:p>
          <a:p>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8/30/2015 7:15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1794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8/30/2015 7:15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39275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http://pastebin.com/duVX5783</a:t>
            </a:r>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8/30/2015 7:15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67769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8/30/2015 8:44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50417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C79F9-2E34-4CA1-A7E3-C624B27DB1D1}"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335394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8/30/2015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2901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8/30/2015 7:15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1002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8/30/2015 7:15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w Standard Master">
    <p:bg>
      <p:bgPr>
        <a:solidFill>
          <a:srgbClr val="0078D7"/>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16865" y="400918"/>
            <a:ext cx="10725150" cy="864096"/>
          </a:xfrm>
          <a:prstGeom prst="rect">
            <a:avLst/>
          </a:prstGeom>
        </p:spPr>
        <p:txBody>
          <a:bodyPr vert="horz" lIns="91440" tIns="45720" rIns="91440" bIns="45720" rtlCol="0" anchor="ctr">
            <a:normAutofit/>
          </a:bodyPr>
          <a:lstStyle>
            <a:lvl1pPr>
              <a:defRPr sz="5400"/>
            </a:lvl1pPr>
          </a:lstStyle>
          <a:p>
            <a:r>
              <a:rPr lang="en-US" dirty="0" smtClean="0"/>
              <a:t>Click to edit Master title style</a:t>
            </a:r>
            <a:endParaRPr lang="en-NZ" dirty="0"/>
          </a:p>
        </p:txBody>
      </p:sp>
      <p:sp>
        <p:nvSpPr>
          <p:cNvPr id="3" name="Content Placeholder 2"/>
          <p:cNvSpPr>
            <a:spLocks noGrp="1"/>
          </p:cNvSpPr>
          <p:nvPr>
            <p:ph sz="quarter" idx="10"/>
          </p:nvPr>
        </p:nvSpPr>
        <p:spPr>
          <a:xfrm>
            <a:off x="316865" y="1481138"/>
            <a:ext cx="10724515" cy="2092881"/>
          </a:xfrm>
        </p:spPr>
        <p:txBody>
          <a:bodyPr/>
          <a:lstStyle>
            <a:lvl1pPr marL="0" indent="0">
              <a:buNone/>
              <a:defRPr/>
            </a:lvl1pPr>
            <a:lvl2pPr marL="0" indent="0">
              <a:buNone/>
              <a:defRPr sz="2000"/>
            </a:lvl2pPr>
            <a:lvl3pPr marL="0" indent="0">
              <a:buNone/>
              <a:defRPr/>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Tree>
    <p:extLst>
      <p:ext uri="{BB962C8B-B14F-4D97-AF65-F5344CB8AC3E}">
        <p14:creationId xmlns:p14="http://schemas.microsoft.com/office/powerpoint/2010/main" val="16830960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55663" y="6483350"/>
            <a:ext cx="2797175" cy="371475"/>
          </a:xfrm>
          <a:prstGeom prst="rect">
            <a:avLst/>
          </a:prstGeom>
        </p:spPr>
        <p:txBody>
          <a:bodyPr/>
          <a:lstStyle/>
          <a:p>
            <a:fld id="{0626A314-07C3-4D18-A5FC-2D5811D0A94B}" type="datetimeFigureOut">
              <a:rPr lang="en-NZ" smtClean="0"/>
              <a:t>30/08/2015</a:t>
            </a:fld>
            <a:endParaRPr lang="en-NZ" dirty="0"/>
          </a:p>
        </p:txBody>
      </p:sp>
      <p:sp>
        <p:nvSpPr>
          <p:cNvPr id="4" name="Footer Placeholder 3"/>
          <p:cNvSpPr>
            <a:spLocks noGrp="1"/>
          </p:cNvSpPr>
          <p:nvPr>
            <p:ph type="ftr" sz="quarter" idx="11"/>
          </p:nvPr>
        </p:nvSpPr>
        <p:spPr>
          <a:xfrm>
            <a:off x="4119563" y="6483350"/>
            <a:ext cx="4197350" cy="371475"/>
          </a:xfrm>
          <a:prstGeom prst="rect">
            <a:avLst/>
          </a:prstGeom>
        </p:spPr>
        <p:txBody>
          <a:bodyPr/>
          <a:lstStyle/>
          <a:p>
            <a:endParaRPr lang="en-NZ" dirty="0"/>
          </a:p>
        </p:txBody>
      </p:sp>
      <p:sp>
        <p:nvSpPr>
          <p:cNvPr id="5" name="Slide Number Placeholder 4"/>
          <p:cNvSpPr>
            <a:spLocks noGrp="1"/>
          </p:cNvSpPr>
          <p:nvPr>
            <p:ph type="sldNum" sz="quarter" idx="12"/>
          </p:nvPr>
        </p:nvSpPr>
        <p:spPr>
          <a:xfrm>
            <a:off x="8783638" y="6483350"/>
            <a:ext cx="2797175" cy="371475"/>
          </a:xfrm>
          <a:prstGeom prst="rect">
            <a:avLst/>
          </a:prstGeom>
        </p:spPr>
        <p:txBody>
          <a:bodyPr/>
          <a:lstStyle/>
          <a:p>
            <a:fld id="{FB0C7228-8968-4EAD-A859-852F0E05042B}" type="slidenum">
              <a:rPr lang="en-NZ" smtClean="0"/>
              <a:t>‹#›</a:t>
            </a:fld>
            <a:endParaRPr lang="en-NZ"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0162" y="1"/>
            <a:ext cx="12496800" cy="7002462"/>
          </a:xfrm>
          <a:prstGeom prst="rect">
            <a:avLst/>
          </a:prstGeom>
        </p:spPr>
      </p:pic>
      <p:sp>
        <p:nvSpPr>
          <p:cNvPr id="7" name="Rectangle 6"/>
          <p:cNvSpPr/>
          <p:nvPr userDrawn="1"/>
        </p:nvSpPr>
        <p:spPr bwMode="gray">
          <a:xfrm>
            <a:off x="-30162" y="6537325"/>
            <a:ext cx="12496800" cy="46513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99837" y="6678217"/>
            <a:ext cx="822951" cy="175415"/>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38007" y="2875069"/>
            <a:ext cx="4261830" cy="2782028"/>
          </a:xfrm>
          <a:prstGeom prst="rect">
            <a:avLst/>
          </a:prstGeom>
        </p:spPr>
      </p:pic>
    </p:spTree>
    <p:extLst>
      <p:ext uri="{BB962C8B-B14F-4D97-AF65-F5344CB8AC3E}">
        <p14:creationId xmlns:p14="http://schemas.microsoft.com/office/powerpoint/2010/main" val="2239331299"/>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5173661"/>
            <a:ext cx="12436475" cy="1820863"/>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6294438" y="6123709"/>
            <a:ext cx="5867384"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solidFill>
                  <a:schemeClr val="bg1"/>
                </a:solidFill>
                <a:cs typeface="Segoe UI" pitchFamily="34" charset="0"/>
              </a:rPr>
              <a:t>© </a:t>
            </a:r>
            <a:r>
              <a:rPr lang="en-US" sz="700" dirty="0" smtClean="0">
                <a:solidFill>
                  <a:schemeClr val="bg1"/>
                </a:solidFill>
                <a:cs typeface="Segoe UI" pitchFamily="34" charset="0"/>
              </a:rPr>
              <a:t>2015 </a:t>
            </a:r>
            <a:r>
              <a:rPr lang="en-US" sz="700" dirty="0">
                <a:solidFill>
                  <a:schemeClr val="bg1"/>
                </a:solidFill>
                <a:cs typeface="Segoe UI" pitchFamily="34" charset="0"/>
              </a:rPr>
              <a:t>Microsoft Corporation. All rights reserved</a:t>
            </a:r>
            <a:r>
              <a:rPr lang="en-US" sz="700" dirty="0" smtClean="0">
                <a:solidFill>
                  <a:schemeClr val="bg1"/>
                </a:solidFill>
                <a:cs typeface="Segoe UI" pitchFamily="34" charset="0"/>
              </a:rPr>
              <a:t>.</a:t>
            </a:r>
          </a:p>
          <a:p>
            <a:pPr algn="r" defTabSz="932290" eaLnBrk="0" hangingPunct="0"/>
            <a:r>
              <a:rPr lang="en-US" sz="700" dirty="0" smtClean="0">
                <a:solidFill>
                  <a:schemeClr val="bg1"/>
                </a:solidFill>
                <a:cs typeface="Segoe UI" pitchFamily="34" charset="0"/>
              </a:rPr>
              <a:t>Microsoft, Windows and other product names are or may be registered trademarks and/or trademarks in the U.S. and/or other countries.</a:t>
            </a:r>
          </a:p>
          <a:p>
            <a:pPr algn="r" defTabSz="932290" eaLnBrk="0" hangingPunct="0"/>
            <a:r>
              <a:rPr lang="en-US" sz="700" dirty="0" smtClean="0">
                <a:solidFill>
                  <a:schemeClr val="bg1"/>
                </a:solidFill>
                <a:cs typeface="Segoe UI" pitchFamily="34" charset="0"/>
              </a:rPr>
              <a:t>MICROSOFT MAKES NO WARRANTIES, EXPRESS, IMPLIED OR STATUTORY, AS TO THE INFORMATION IN THIS PRESENTATION.</a:t>
            </a:r>
          </a:p>
          <a:p>
            <a:pPr algn="r" defTabSz="932215" eaLnBrk="0" hangingPunct="0"/>
            <a:r>
              <a:rPr lang="en-US" sz="700" dirty="0" smtClean="0">
                <a:gradFill>
                  <a:gsLst>
                    <a:gs pos="12389">
                      <a:srgbClr val="FFFFFF"/>
                    </a:gs>
                    <a:gs pos="54000">
                      <a:srgbClr val="FFFFFF"/>
                    </a:gs>
                  </a:gsLst>
                  <a:lin ang="5400000" scaled="0"/>
                </a:gradFill>
                <a:cs typeface="Segoe UI" pitchFamily="34" charset="0"/>
              </a:rPr>
              <a:t> </a:t>
            </a:r>
            <a:endParaRPr lang="en-US" sz="700" dirty="0">
              <a:gradFill>
                <a:gsLst>
                  <a:gs pos="12389">
                    <a:srgbClr val="FFFFFF"/>
                  </a:gs>
                  <a:gs pos="54000">
                    <a:srgbClr val="FFFFFF"/>
                  </a:gs>
                </a:gsLst>
                <a:lin ang="5400000" scaled="0"/>
              </a:gradFill>
              <a:cs typeface="Segoe UI" pitchFamily="34"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637" y="5750695"/>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55663" y="6483350"/>
            <a:ext cx="2797175" cy="371475"/>
          </a:xfrm>
          <a:prstGeom prst="rect">
            <a:avLst/>
          </a:prstGeom>
        </p:spPr>
        <p:txBody>
          <a:bodyPr/>
          <a:lstStyle/>
          <a:p>
            <a:fld id="{0626A314-07C3-4D18-A5FC-2D5811D0A94B}" type="datetimeFigureOut">
              <a:rPr lang="en-NZ" smtClean="0"/>
              <a:t>30/08/2015</a:t>
            </a:fld>
            <a:endParaRPr lang="en-NZ" dirty="0"/>
          </a:p>
        </p:txBody>
      </p:sp>
      <p:sp>
        <p:nvSpPr>
          <p:cNvPr id="4" name="Footer Placeholder 3"/>
          <p:cNvSpPr>
            <a:spLocks noGrp="1"/>
          </p:cNvSpPr>
          <p:nvPr>
            <p:ph type="ftr" sz="quarter" idx="11"/>
          </p:nvPr>
        </p:nvSpPr>
        <p:spPr>
          <a:xfrm>
            <a:off x="4119563" y="6483350"/>
            <a:ext cx="4197350" cy="371475"/>
          </a:xfrm>
          <a:prstGeom prst="rect">
            <a:avLst/>
          </a:prstGeom>
        </p:spPr>
        <p:txBody>
          <a:bodyPr/>
          <a:lstStyle/>
          <a:p>
            <a:endParaRPr lang="en-NZ" dirty="0"/>
          </a:p>
        </p:txBody>
      </p:sp>
      <p:sp>
        <p:nvSpPr>
          <p:cNvPr id="5" name="Slide Number Placeholder 4"/>
          <p:cNvSpPr>
            <a:spLocks noGrp="1"/>
          </p:cNvSpPr>
          <p:nvPr>
            <p:ph type="sldNum" sz="quarter" idx="12"/>
          </p:nvPr>
        </p:nvSpPr>
        <p:spPr>
          <a:xfrm>
            <a:off x="8783638" y="6483350"/>
            <a:ext cx="2797175" cy="371475"/>
          </a:xfrm>
          <a:prstGeom prst="rect">
            <a:avLst/>
          </a:prstGeom>
        </p:spPr>
        <p:txBody>
          <a:bodyPr/>
          <a:lstStyle/>
          <a:p>
            <a:fld id="{FB0C7228-8968-4EAD-A859-852F0E05042B}" type="slidenum">
              <a:rPr lang="en-NZ" smtClean="0"/>
              <a:t>‹#›</a:t>
            </a:fld>
            <a:endParaRPr lang="en-NZ"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0162" y="1"/>
            <a:ext cx="12496800" cy="7002462"/>
          </a:xfrm>
          <a:prstGeom prst="rect">
            <a:avLst/>
          </a:prstGeom>
        </p:spPr>
      </p:pic>
    </p:spTree>
    <p:extLst>
      <p:ext uri="{BB962C8B-B14F-4D97-AF65-F5344CB8AC3E}">
        <p14:creationId xmlns:p14="http://schemas.microsoft.com/office/powerpoint/2010/main" val="8205393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 Color">
    <p:bg>
      <p:bgRef idx="1002">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a:solidFill>
            <a:srgbClr val="5C2D91"/>
          </a:solidFill>
        </p:spPr>
      </p:pic>
      <p:sp>
        <p:nvSpPr>
          <p:cNvPr id="9" name="Title 1"/>
          <p:cNvSpPr>
            <a:spLocks noGrp="1"/>
          </p:cNvSpPr>
          <p:nvPr>
            <p:ph type="title" hasCustomPrompt="1"/>
          </p:nvPr>
        </p:nvSpPr>
        <p:spPr>
          <a:xfrm>
            <a:off x="274702" y="2784565"/>
            <a:ext cx="9143936" cy="1524001"/>
          </a:xfrm>
          <a:solidFill>
            <a:srgbClr val="0078D7"/>
          </a:solidFill>
        </p:spPr>
        <p:txBody>
          <a:bodyPr lIns="146304" tIns="91440" rIns="146304" bIns="91440" anchor="t" anchorCtr="0"/>
          <a:lstStyle>
            <a:lvl1pPr>
              <a:defRPr sz="5399" spc="-100" baseline="0">
                <a:solidFill>
                  <a:schemeClr val="bg1"/>
                </a:solidFill>
              </a:defRPr>
            </a:lvl1pPr>
          </a:lstStyle>
          <a:p>
            <a:r>
              <a:rPr lang="en-US" dirty="0" smtClean="0"/>
              <a:t>Session title</a:t>
            </a:r>
            <a:endParaRPr lang="en-US" dirty="0"/>
          </a:p>
        </p:txBody>
      </p:sp>
      <p:sp>
        <p:nvSpPr>
          <p:cNvPr id="5" name="Text Placeholder 4"/>
          <p:cNvSpPr>
            <a:spLocks noGrp="1"/>
          </p:cNvSpPr>
          <p:nvPr>
            <p:ph type="body" sz="quarter" idx="12" hasCustomPrompt="1"/>
          </p:nvPr>
        </p:nvSpPr>
        <p:spPr>
          <a:xfrm>
            <a:off x="274702" y="4309889"/>
            <a:ext cx="7315137" cy="635173"/>
          </a:xfrm>
          <a:solidFill>
            <a:schemeClr val="accent2"/>
          </a:solid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702" y="6678217"/>
            <a:ext cx="822951" cy="175415"/>
          </a:xfrm>
          <a:prstGeom prst="rect">
            <a:avLst/>
          </a:prstGeom>
        </p:spPr>
      </p:pic>
      <p:sp>
        <p:nvSpPr>
          <p:cNvPr id="4" name="Text Placeholder 3"/>
          <p:cNvSpPr>
            <a:spLocks noGrp="1"/>
          </p:cNvSpPr>
          <p:nvPr>
            <p:ph type="body" sz="quarter" idx="13" hasCustomPrompt="1"/>
          </p:nvPr>
        </p:nvSpPr>
        <p:spPr>
          <a:xfrm>
            <a:off x="7612430" y="4317198"/>
            <a:ext cx="1806208" cy="627864"/>
          </a:xfrm>
          <a:solidFill>
            <a:schemeClr val="accent3"/>
          </a:solidFill>
        </p:spPr>
        <p:txBody>
          <a:bodyPr/>
          <a:lstStyle>
            <a:lvl1pPr marL="0" indent="0" algn="ctr">
              <a:buFontTx/>
              <a:buNone/>
              <a:defRPr sz="3200" baseline="0">
                <a:solidFill>
                  <a:schemeClr val="bg1"/>
                </a:solidFill>
                <a:latin typeface="+mj-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smtClean="0"/>
              <a:t>ABC101</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2237" y="1343899"/>
            <a:ext cx="4733925" cy="1391363"/>
          </a:xfrm>
          <a:prstGeom prst="rect">
            <a:avLst/>
          </a:prstGeom>
        </p:spPr>
      </p:pic>
    </p:spTree>
    <p:extLst>
      <p:ext uri="{BB962C8B-B14F-4D97-AF65-F5344CB8AC3E}">
        <p14:creationId xmlns:p14="http://schemas.microsoft.com/office/powerpoint/2010/main" val="1901682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337" r:id="rId1"/>
    <p:sldLayoutId id="2147484334" r:id="rId2"/>
    <p:sldLayoutId id="2147484335" r:id="rId3"/>
    <p:sldLayoutId id="2147484240" r:id="rId4"/>
    <p:sldLayoutId id="2147484272" r:id="rId5"/>
    <p:sldLayoutId id="2147484241" r:id="rId6"/>
    <p:sldLayoutId id="2147484273" r:id="rId7"/>
    <p:sldLayoutId id="2147484244" r:id="rId8"/>
    <p:sldLayoutId id="2147484274" r:id="rId9"/>
    <p:sldLayoutId id="2147484245" r:id="rId10"/>
    <p:sldLayoutId id="2147484275" r:id="rId11"/>
    <p:sldLayoutId id="2147484247" r:id="rId12"/>
    <p:sldLayoutId id="2147484249" r:id="rId13"/>
    <p:sldLayoutId id="2147484250" r:id="rId14"/>
    <p:sldLayoutId id="2147484264" r:id="rId15"/>
    <p:sldLayoutId id="2147484251" r:id="rId16"/>
    <p:sldLayoutId id="2147484270" r:id="rId17"/>
    <p:sldLayoutId id="2147484252" r:id="rId18"/>
    <p:sldLayoutId id="2147484253" r:id="rId19"/>
    <p:sldLayoutId id="2147484254" r:id="rId20"/>
    <p:sldLayoutId id="2147484271" r:id="rId21"/>
    <p:sldLayoutId id="2147484257" r:id="rId22"/>
    <p:sldLayoutId id="2147484258" r:id="rId23"/>
    <p:sldLayoutId id="2147484259" r:id="rId24"/>
    <p:sldLayoutId id="2147484260" r:id="rId25"/>
    <p:sldLayoutId id="2147484261" r:id="rId26"/>
    <p:sldLayoutId id="2147484263" r:id="rId27"/>
    <p:sldLayoutId id="2147484333" r:id="rId28"/>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aka.ms/technetnz" TargetMode="External"/><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www.microsoft.com/learning" TargetMode="External"/><Relationship Id="rId11" Type="http://schemas.openxmlformats.org/officeDocument/2006/relationships/image" Target="../media/image27.png"/><Relationship Id="rId5" Type="http://schemas.openxmlformats.org/officeDocument/2006/relationships/hyperlink" Target="http://aka.ms/ch9nz" TargetMode="External"/><Relationship Id="rId10" Type="http://schemas.openxmlformats.org/officeDocument/2006/relationships/image" Target="../media/image26.png"/><Relationship Id="rId4" Type="http://schemas.openxmlformats.org/officeDocument/2006/relationships/hyperlink" Target="http://aka.ms/msdnnz"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27952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27" y="1625054"/>
            <a:ext cx="10056812" cy="1181862"/>
          </a:xfrm>
        </p:spPr>
        <p:txBody>
          <a:bodyPr/>
          <a:lstStyle/>
          <a:p>
            <a:r>
              <a:rPr lang="en-NZ" dirty="0" smtClean="0"/>
              <a:t>Vorlon.js</a:t>
            </a:r>
            <a:endParaRPr lang="en-NZ" dirty="0"/>
          </a:p>
        </p:txBody>
      </p:sp>
      <p:sp>
        <p:nvSpPr>
          <p:cNvPr id="3" name="Text Placeholder 2"/>
          <p:cNvSpPr txBox="1">
            <a:spLocks/>
          </p:cNvSpPr>
          <p:nvPr/>
        </p:nvSpPr>
        <p:spPr>
          <a:xfrm>
            <a:off x="253738" y="3353246"/>
            <a:ext cx="10058401" cy="1944216"/>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dirty="0">
                <a:latin typeface="+mn-lt"/>
              </a:rPr>
              <a:t>http://vorlonjs.com</a:t>
            </a:r>
            <a:r>
              <a:rPr lang="en-AU" dirty="0" smtClean="0">
                <a:latin typeface="+mn-lt"/>
              </a:rPr>
              <a:t>/</a:t>
            </a:r>
          </a:p>
          <a:p>
            <a:pPr marL="0" indent="0">
              <a:lnSpc>
                <a:spcPct val="100000"/>
              </a:lnSpc>
              <a:buNone/>
            </a:pPr>
            <a:r>
              <a:rPr lang="en-AU" dirty="0" smtClean="0"/>
              <a:t>Remotely debug and</a:t>
            </a:r>
          </a:p>
          <a:p>
            <a:pPr marL="0" indent="0">
              <a:lnSpc>
                <a:spcPct val="100000"/>
              </a:lnSpc>
              <a:buNone/>
            </a:pPr>
            <a:r>
              <a:rPr lang="en-AU" dirty="0" smtClean="0"/>
              <a:t>test </a:t>
            </a:r>
            <a:r>
              <a:rPr lang="en-AU" dirty="0"/>
              <a:t>your JavaScript</a:t>
            </a:r>
            <a:endParaRPr lang="en-NZ" dirty="0"/>
          </a:p>
        </p:txBody>
      </p:sp>
      <p:pic>
        <p:nvPicPr>
          <p:cNvPr id="8194" name="Picture 2" descr="http://www.vorlonjs.com/images/illustration-computer-devi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475" y="2993206"/>
            <a:ext cx="5715000"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69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Crosswalk project</a:t>
            </a:r>
            <a:endParaRPr lang="en-NZ" dirty="0"/>
          </a:p>
        </p:txBody>
      </p:sp>
      <p:sp>
        <p:nvSpPr>
          <p:cNvPr id="3" name="Text Placeholder 2"/>
          <p:cNvSpPr txBox="1">
            <a:spLocks/>
          </p:cNvSpPr>
          <p:nvPr/>
        </p:nvSpPr>
        <p:spPr>
          <a:xfrm>
            <a:off x="274639" y="4577382"/>
            <a:ext cx="10058401" cy="1728192"/>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dirty="0">
                <a:latin typeface="+mn-lt"/>
              </a:rPr>
              <a:t>https://crosswalk-project.org/</a:t>
            </a:r>
          </a:p>
          <a:p>
            <a:pPr marL="0" indent="0">
              <a:buNone/>
            </a:pPr>
            <a:r>
              <a:rPr lang="en-NZ" dirty="0" smtClean="0"/>
              <a:t>Include a better </a:t>
            </a:r>
            <a:r>
              <a:rPr lang="en-NZ" dirty="0" err="1" smtClean="0"/>
              <a:t>webview</a:t>
            </a:r>
            <a:r>
              <a:rPr lang="en-NZ" dirty="0" smtClean="0"/>
              <a:t> with your app</a:t>
            </a:r>
            <a:endParaRPr lang="en-NZ" dirty="0"/>
          </a:p>
        </p:txBody>
      </p:sp>
    </p:spTree>
    <p:extLst>
      <p:ext uri="{BB962C8B-B14F-4D97-AF65-F5344CB8AC3E}">
        <p14:creationId xmlns:p14="http://schemas.microsoft.com/office/powerpoint/2010/main" val="3906069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6AD4"/>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313581" y="1337022"/>
            <a:ext cx="11268075" cy="5362575"/>
          </a:xfrm>
          <a:prstGeom prst="rect">
            <a:avLst/>
          </a:prstGeom>
        </p:spPr>
      </p:pic>
      <p:sp>
        <p:nvSpPr>
          <p:cNvPr id="19" name="Title 1"/>
          <p:cNvSpPr>
            <a:spLocks noGrp="1"/>
          </p:cNvSpPr>
          <p:nvPr>
            <p:ph type="title"/>
          </p:nvPr>
        </p:nvSpPr>
        <p:spPr>
          <a:xfrm>
            <a:off x="457597" y="112886"/>
            <a:ext cx="10056812" cy="2016224"/>
          </a:xfrm>
        </p:spPr>
        <p:txBody>
          <a:bodyPr/>
          <a:lstStyle/>
          <a:p>
            <a:r>
              <a:rPr lang="en-NZ" sz="6000" dirty="0"/>
              <a:t>Ionic Framework</a:t>
            </a:r>
            <a:r>
              <a:rPr lang="en-NZ" dirty="0"/>
              <a:t/>
            </a:r>
            <a:br>
              <a:rPr lang="en-NZ" dirty="0"/>
            </a:br>
            <a:r>
              <a:rPr lang="en-NZ" sz="4400" dirty="0">
                <a:latin typeface="+mn-lt"/>
              </a:rPr>
              <a:t>http://ionicframework.com/</a:t>
            </a:r>
            <a:endParaRPr lang="en-NZ" dirty="0">
              <a:latin typeface="+mn-lt"/>
            </a:endParaRPr>
          </a:p>
        </p:txBody>
      </p:sp>
    </p:spTree>
    <p:extLst>
      <p:ext uri="{BB962C8B-B14F-4D97-AF65-F5344CB8AC3E}">
        <p14:creationId xmlns:p14="http://schemas.microsoft.com/office/powerpoint/2010/main" val="381520170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2081" y="23231"/>
            <a:ext cx="3771900" cy="7610475"/>
          </a:xfrm>
          <a:prstGeom prst="rect">
            <a:avLst/>
          </a:prstGeom>
        </p:spPr>
      </p:pic>
      <p:pic>
        <p:nvPicPr>
          <p:cNvPr id="12" name="Picture 11"/>
          <p:cNvPicPr>
            <a:picLocks noChangeAspect="1"/>
          </p:cNvPicPr>
          <p:nvPr/>
        </p:nvPicPr>
        <p:blipFill>
          <a:blip r:embed="rId4"/>
          <a:stretch>
            <a:fillRect/>
          </a:stretch>
        </p:blipFill>
        <p:spPr>
          <a:xfrm>
            <a:off x="8738517" y="0"/>
            <a:ext cx="3600450" cy="7610475"/>
          </a:xfrm>
          <a:prstGeom prst="rect">
            <a:avLst/>
          </a:prstGeom>
        </p:spPr>
      </p:pic>
      <p:pic>
        <p:nvPicPr>
          <p:cNvPr id="13" name="Picture 12"/>
          <p:cNvPicPr>
            <a:picLocks noChangeAspect="1"/>
          </p:cNvPicPr>
          <p:nvPr/>
        </p:nvPicPr>
        <p:blipFill>
          <a:blip r:embed="rId5"/>
          <a:stretch>
            <a:fillRect/>
          </a:stretch>
        </p:blipFill>
        <p:spPr>
          <a:xfrm>
            <a:off x="4514378" y="0"/>
            <a:ext cx="3648075" cy="7572375"/>
          </a:xfrm>
          <a:prstGeom prst="rect">
            <a:avLst/>
          </a:prstGeom>
        </p:spPr>
      </p:pic>
    </p:spTree>
    <p:extLst>
      <p:ext uri="{BB962C8B-B14F-4D97-AF65-F5344CB8AC3E}">
        <p14:creationId xmlns:p14="http://schemas.microsoft.com/office/powerpoint/2010/main" val="181968468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Sweet platform bro</a:t>
            </a:r>
            <a:endParaRPr lang="en-NZ" dirty="0"/>
          </a:p>
        </p:txBody>
      </p:sp>
      <p:sp>
        <p:nvSpPr>
          <p:cNvPr id="3" name="Text Placeholder 2"/>
          <p:cNvSpPr txBox="1">
            <a:spLocks/>
          </p:cNvSpPr>
          <p:nvPr/>
        </p:nvSpPr>
        <p:spPr>
          <a:xfrm>
            <a:off x="274639" y="4881266"/>
            <a:ext cx="10058401" cy="738664"/>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dirty="0" smtClean="0"/>
              <a:t>Plugins and platform specifics</a:t>
            </a:r>
            <a:endParaRPr lang="en-NZ" dirty="0"/>
          </a:p>
        </p:txBody>
      </p:sp>
    </p:spTree>
    <p:extLst>
      <p:ext uri="{BB962C8B-B14F-4D97-AF65-F5344CB8AC3E}">
        <p14:creationId xmlns:p14="http://schemas.microsoft.com/office/powerpoint/2010/main" val="3785132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84895"/>
            <a:ext cx="11889564" cy="1027956"/>
          </a:xfrm>
        </p:spPr>
        <p:txBody>
          <a:bodyPr/>
          <a:lstStyle/>
          <a:p>
            <a:r>
              <a:rPr lang="en-NZ" sz="6000" dirty="0"/>
              <a:t>http://</a:t>
            </a:r>
            <a:r>
              <a:rPr lang="en-NZ" sz="6000" b="1" dirty="0"/>
              <a:t>plugins.cordova.io</a:t>
            </a:r>
            <a:r>
              <a:rPr lang="en-NZ" sz="6000" dirty="0"/>
              <a:t>/</a:t>
            </a:r>
          </a:p>
        </p:txBody>
      </p:sp>
      <p:pic>
        <p:nvPicPr>
          <p:cNvPr id="5" name="Picture 4"/>
          <p:cNvPicPr>
            <a:picLocks noChangeAspect="1"/>
          </p:cNvPicPr>
          <p:nvPr/>
        </p:nvPicPr>
        <p:blipFill>
          <a:blip r:embed="rId2"/>
          <a:stretch>
            <a:fillRect/>
          </a:stretch>
        </p:blipFill>
        <p:spPr>
          <a:xfrm>
            <a:off x="385589" y="1265014"/>
            <a:ext cx="10677525" cy="5972175"/>
          </a:xfrm>
          <a:prstGeom prst="rect">
            <a:avLst/>
          </a:prstGeom>
        </p:spPr>
      </p:pic>
    </p:spTree>
    <p:extLst>
      <p:ext uri="{BB962C8B-B14F-4D97-AF65-F5344CB8AC3E}">
        <p14:creationId xmlns:p14="http://schemas.microsoft.com/office/powerpoint/2010/main" val="13815071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734"/>
          </a:xfrm>
        </p:spPr>
        <p:txBody>
          <a:bodyPr/>
          <a:lstStyle/>
          <a:p>
            <a:r>
              <a:rPr lang="en-NZ" dirty="0" smtClean="0"/>
              <a:t>Show me some code</a:t>
            </a:r>
            <a:endParaRPr lang="en-NZ" dirty="0"/>
          </a:p>
        </p:txBody>
      </p:sp>
    </p:spTree>
    <p:extLst>
      <p:ext uri="{BB962C8B-B14F-4D97-AF65-F5344CB8AC3E}">
        <p14:creationId xmlns:p14="http://schemas.microsoft.com/office/powerpoint/2010/main" val="1405745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9565" y="336293"/>
            <a:ext cx="11887200" cy="1403461"/>
          </a:xfrm>
        </p:spPr>
        <p:txBody>
          <a:bodyPr/>
          <a:lstStyle/>
          <a:p>
            <a:r>
              <a:rPr lang="en-NZ" sz="8800" dirty="0" smtClean="0">
                <a:latin typeface="+mn-lt"/>
              </a:rPr>
              <a:t>Damian Karzon</a:t>
            </a:r>
            <a:endParaRPr lang="en-NZ" sz="8800" dirty="0">
              <a:latin typeface="+mn-lt"/>
            </a:endParaRPr>
          </a:p>
        </p:txBody>
      </p:sp>
      <p:sp>
        <p:nvSpPr>
          <p:cNvPr id="5" name="Title 1"/>
          <p:cNvSpPr txBox="1">
            <a:spLocks/>
          </p:cNvSpPr>
          <p:nvPr/>
        </p:nvSpPr>
        <p:spPr>
          <a:xfrm>
            <a:off x="169565" y="1816686"/>
            <a:ext cx="9721080" cy="1458861"/>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3200" dirty="0" smtClean="0">
                <a:solidFill>
                  <a:srgbClr val="D7D7D7"/>
                </a:solidFill>
                <a:latin typeface="+mn-lt"/>
              </a:rPr>
              <a:t>App/Game/Web Developer</a:t>
            </a:r>
          </a:p>
          <a:p>
            <a:r>
              <a:rPr lang="en-NZ" sz="6000" dirty="0" smtClean="0">
                <a:solidFill>
                  <a:srgbClr val="D7D7D7"/>
                </a:solidFill>
                <a:latin typeface="+mn-lt"/>
              </a:rPr>
              <a:t>Marker Metro</a:t>
            </a:r>
            <a:endParaRPr lang="en-NZ" sz="6000" dirty="0">
              <a:solidFill>
                <a:srgbClr val="D7D7D7"/>
              </a:solidFill>
              <a:latin typeface="+mn-lt"/>
            </a:endParaRPr>
          </a:p>
        </p:txBody>
      </p:sp>
      <p:sp>
        <p:nvSpPr>
          <p:cNvPr id="6" name="Title 1"/>
          <p:cNvSpPr txBox="1">
            <a:spLocks/>
          </p:cNvSpPr>
          <p:nvPr/>
        </p:nvSpPr>
        <p:spPr>
          <a:xfrm>
            <a:off x="889645" y="4577382"/>
            <a:ext cx="4470376" cy="1015663"/>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6000" dirty="0" smtClean="0">
                <a:latin typeface="+mn-lt"/>
              </a:rPr>
              <a:t>/</a:t>
            </a:r>
            <a:r>
              <a:rPr lang="en-NZ" sz="6000" dirty="0" err="1" smtClean="0">
                <a:latin typeface="+mn-lt"/>
              </a:rPr>
              <a:t>dkarzon</a:t>
            </a:r>
            <a:endParaRPr lang="en-NZ" sz="6000" dirty="0">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61" y="4728114"/>
            <a:ext cx="714200" cy="7142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461" y="5776153"/>
            <a:ext cx="714200" cy="714200"/>
          </a:xfrm>
          <a:prstGeom prst="rect">
            <a:avLst/>
          </a:prstGeom>
        </p:spPr>
      </p:pic>
      <p:sp>
        <p:nvSpPr>
          <p:cNvPr id="9" name="Title 1"/>
          <p:cNvSpPr txBox="1">
            <a:spLocks/>
          </p:cNvSpPr>
          <p:nvPr/>
        </p:nvSpPr>
        <p:spPr>
          <a:xfrm>
            <a:off x="817637" y="5625421"/>
            <a:ext cx="4470376" cy="1015663"/>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6000" dirty="0" smtClean="0">
                <a:latin typeface="+mn-lt"/>
              </a:rPr>
              <a:t>/</a:t>
            </a:r>
            <a:r>
              <a:rPr lang="en-NZ" sz="6000" dirty="0" err="1" smtClean="0">
                <a:latin typeface="+mn-lt"/>
              </a:rPr>
              <a:t>dkarzon</a:t>
            </a:r>
            <a:endParaRPr lang="en-NZ" sz="6000" dirty="0">
              <a:latin typeface="+mn-lt"/>
            </a:endParaRPr>
          </a:p>
        </p:txBody>
      </p:sp>
      <p:sp>
        <p:nvSpPr>
          <p:cNvPr id="10" name="Title 1"/>
          <p:cNvSpPr txBox="1">
            <a:spLocks/>
          </p:cNvSpPr>
          <p:nvPr/>
        </p:nvSpPr>
        <p:spPr>
          <a:xfrm>
            <a:off x="169565" y="4108875"/>
            <a:ext cx="9721080" cy="627864"/>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3200" dirty="0" smtClean="0">
                <a:solidFill>
                  <a:srgbClr val="D7D7D7"/>
                </a:solidFill>
                <a:latin typeface="+mn-lt"/>
              </a:rPr>
              <a:t>Questions</a:t>
            </a:r>
            <a:endParaRPr lang="en-NZ" sz="5400" dirty="0">
              <a:solidFill>
                <a:srgbClr val="D7D7D7"/>
              </a:solidFill>
              <a:latin typeface="+mn-lt"/>
            </a:endParaRPr>
          </a:p>
        </p:txBody>
      </p:sp>
    </p:spTree>
    <p:extLst>
      <p:ext uri="{BB962C8B-B14F-4D97-AF65-F5344CB8AC3E}">
        <p14:creationId xmlns:p14="http://schemas.microsoft.com/office/powerpoint/2010/main" val="27417959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6483" y="1446145"/>
            <a:ext cx="11884025" cy="1035050"/>
          </a:xfrm>
        </p:spPr>
        <p:txBody>
          <a:bodyPr/>
          <a:lstStyle/>
          <a:p>
            <a:r>
              <a:rPr lang="en-US" sz="4488" dirty="0" smtClean="0"/>
              <a:t>Related </a:t>
            </a:r>
            <a:r>
              <a:rPr lang="en-US" sz="4488" dirty="0" smtClean="0">
                <a:latin typeface="+mn-lt"/>
                <a:cs typeface="Segoe UI Semibold" panose="020B0702040204020203" pitchFamily="34" charset="0"/>
              </a:rPr>
              <a:t>Ignite NZ </a:t>
            </a:r>
            <a:r>
              <a:rPr lang="en-US" sz="4488" dirty="0"/>
              <a:t>Sessions</a:t>
            </a:r>
          </a:p>
        </p:txBody>
      </p:sp>
      <p:sp>
        <p:nvSpPr>
          <p:cNvPr id="3" name="Rectangle 2"/>
          <p:cNvSpPr/>
          <p:nvPr/>
        </p:nvSpPr>
        <p:spPr>
          <a:xfrm>
            <a:off x="1087513" y="3751868"/>
            <a:ext cx="5679571" cy="1117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AU" sz="2448" dirty="0">
                <a:solidFill>
                  <a:srgbClr val="000000"/>
                </a:solidFill>
                <a:latin typeface="Segoe UI Light"/>
                <a:cs typeface="Segoe UI" panose="020B0502040204020203" pitchFamily="34" charset="0"/>
              </a:rPr>
              <a:t>Internet Explorer and Edge in the </a:t>
            </a:r>
            <a:r>
              <a:rPr lang="en-AU" sz="2448" dirty="0" smtClean="0">
                <a:solidFill>
                  <a:srgbClr val="000000"/>
                </a:solidFill>
                <a:latin typeface="Segoe UI Light"/>
                <a:cs typeface="Segoe UI" panose="020B0502040204020203" pitchFamily="34" charset="0"/>
              </a:rPr>
              <a:t>Enterprise</a:t>
            </a:r>
          </a:p>
          <a:p>
            <a:pPr defTabSz="932597">
              <a:defRPr/>
            </a:pPr>
            <a:r>
              <a:rPr lang="en-US" sz="1632" dirty="0" smtClean="0">
                <a:solidFill>
                  <a:srgbClr val="000000"/>
                </a:solidFill>
                <a:cs typeface="Segoe UI" panose="020B0502040204020203" pitchFamily="34" charset="0"/>
              </a:rPr>
              <a:t>NZ1 Thu 9:00am</a:t>
            </a:r>
            <a:endParaRPr lang="en-US" sz="1632" dirty="0">
              <a:solidFill>
                <a:srgbClr val="000000"/>
              </a:solidFill>
              <a:latin typeface="Segoe UI Light"/>
              <a:cs typeface="Segoe UI" panose="020B0502040204020203" pitchFamily="34" charset="0"/>
            </a:endParaRPr>
          </a:p>
          <a:p>
            <a:pPr defTabSz="932597">
              <a:defRPr/>
            </a:pPr>
            <a:endParaRPr lang="en-US" sz="1632" dirty="0">
              <a:solidFill>
                <a:srgbClr val="000000"/>
              </a:solidFill>
              <a:cs typeface="Segoe UI" panose="020B0502040204020203" pitchFamily="34" charset="0"/>
            </a:endParaRPr>
          </a:p>
        </p:txBody>
      </p:sp>
      <p:sp>
        <p:nvSpPr>
          <p:cNvPr id="7" name="Rectangle 6"/>
          <p:cNvSpPr/>
          <p:nvPr/>
        </p:nvSpPr>
        <p:spPr>
          <a:xfrm>
            <a:off x="6609574" y="3694217"/>
            <a:ext cx="4188187" cy="1115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US" sz="2448" dirty="0">
                <a:solidFill>
                  <a:srgbClr val="000000"/>
                </a:solidFill>
                <a:latin typeface="Segoe UI Light"/>
                <a:cs typeface="Segoe UI" panose="020B0502040204020203" pitchFamily="34" charset="0"/>
              </a:rPr>
              <a:t>Devices </a:t>
            </a:r>
            <a:r>
              <a:rPr lang="en-US" sz="2448" dirty="0" err="1">
                <a:solidFill>
                  <a:srgbClr val="000000"/>
                </a:solidFill>
                <a:latin typeface="Segoe UI Light"/>
                <a:cs typeface="Segoe UI" panose="020B0502040204020203" pitchFamily="34" charset="0"/>
              </a:rPr>
              <a:t>Devices</a:t>
            </a:r>
            <a:r>
              <a:rPr lang="en-US" sz="2448" dirty="0">
                <a:solidFill>
                  <a:srgbClr val="000000"/>
                </a:solidFill>
                <a:latin typeface="Segoe UI Light"/>
                <a:cs typeface="Segoe UI" panose="020B0502040204020203" pitchFamily="34" charset="0"/>
              </a:rPr>
              <a:t> </a:t>
            </a:r>
            <a:r>
              <a:rPr lang="en-US" sz="2448" dirty="0" err="1">
                <a:solidFill>
                  <a:srgbClr val="000000"/>
                </a:solidFill>
                <a:latin typeface="Segoe UI Light"/>
                <a:cs typeface="Segoe UI" panose="020B0502040204020203" pitchFamily="34" charset="0"/>
              </a:rPr>
              <a:t>Devices</a:t>
            </a:r>
            <a:r>
              <a:rPr lang="en-US" sz="2448" dirty="0" smtClean="0">
                <a:solidFill>
                  <a:srgbClr val="000000"/>
                </a:solidFill>
                <a:latin typeface="Segoe UI Light"/>
                <a:cs typeface="Segoe UI" panose="020B0502040204020203" pitchFamily="34" charset="0"/>
              </a:rPr>
              <a:t>!</a:t>
            </a:r>
          </a:p>
          <a:p>
            <a:pPr defTabSz="932597">
              <a:defRPr/>
            </a:pPr>
            <a:r>
              <a:rPr lang="en-US" sz="1632" dirty="0" smtClean="0">
                <a:solidFill>
                  <a:srgbClr val="000000"/>
                </a:solidFill>
                <a:cs typeface="Segoe UI" panose="020B0502040204020203" pitchFamily="34" charset="0"/>
              </a:rPr>
              <a:t>SKYCITY Theatre Fri 1:55pm</a:t>
            </a:r>
            <a:endParaRPr lang="en-US" sz="1632" dirty="0">
              <a:solidFill>
                <a:srgbClr val="000000"/>
              </a:solidFill>
              <a:cs typeface="Segoe UI" panose="020B0502040204020203" pitchFamily="34" charset="0"/>
            </a:endParaRPr>
          </a:p>
        </p:txBody>
      </p:sp>
      <p:sp>
        <p:nvSpPr>
          <p:cNvPr id="6" name="Rectangle 5"/>
          <p:cNvSpPr/>
          <p:nvPr/>
        </p:nvSpPr>
        <p:spPr>
          <a:xfrm>
            <a:off x="6617310" y="2472782"/>
            <a:ext cx="4928347" cy="699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US" sz="2448" dirty="0" err="1">
                <a:solidFill>
                  <a:srgbClr val="000000"/>
                </a:solidFill>
                <a:latin typeface="Segoe UI Light"/>
                <a:cs typeface="Segoe UI" panose="020B0502040204020203" pitchFamily="34" charset="0"/>
              </a:rPr>
              <a:t>Web+Mobile+IOT</a:t>
            </a:r>
            <a:r>
              <a:rPr lang="en-US" sz="2448" dirty="0">
                <a:solidFill>
                  <a:srgbClr val="000000"/>
                </a:solidFill>
                <a:latin typeface="Segoe UI Light"/>
                <a:cs typeface="Segoe UI" panose="020B0502040204020203" pitchFamily="34" charset="0"/>
              </a:rPr>
              <a:t>: Joining The </a:t>
            </a:r>
            <a:r>
              <a:rPr lang="en-US" sz="2448" dirty="0" smtClean="0">
                <a:solidFill>
                  <a:srgbClr val="000000"/>
                </a:solidFill>
                <a:latin typeface="Segoe UI Light"/>
                <a:cs typeface="Segoe UI" panose="020B0502040204020203" pitchFamily="34" charset="0"/>
              </a:rPr>
              <a:t>Dots</a:t>
            </a:r>
            <a:endParaRPr lang="en-US" sz="2448" dirty="0">
              <a:solidFill>
                <a:srgbClr val="000000"/>
              </a:solidFill>
              <a:latin typeface="Segoe UI Light"/>
              <a:cs typeface="Segoe UI" panose="020B0502040204020203" pitchFamily="34" charset="0"/>
            </a:endParaRPr>
          </a:p>
          <a:p>
            <a:pPr defTabSz="932597">
              <a:defRPr/>
            </a:pPr>
            <a:r>
              <a:rPr lang="en-US" sz="1632" dirty="0" smtClean="0">
                <a:solidFill>
                  <a:srgbClr val="000000"/>
                </a:solidFill>
                <a:cs typeface="Segoe UI" panose="020B0502040204020203" pitchFamily="34" charset="0"/>
              </a:rPr>
              <a:t>NZ4 Thu 4:30pm</a:t>
            </a:r>
            <a:endParaRPr lang="en-US" sz="1632" dirty="0">
              <a:solidFill>
                <a:srgbClr val="000000"/>
              </a:solidFill>
              <a:cs typeface="Segoe UI" panose="020B0502040204020203" pitchFamily="34" charset="0"/>
            </a:endParaRPr>
          </a:p>
        </p:txBody>
      </p:sp>
      <p:sp>
        <p:nvSpPr>
          <p:cNvPr id="8" name="Rectangle 7"/>
          <p:cNvSpPr/>
          <p:nvPr/>
        </p:nvSpPr>
        <p:spPr>
          <a:xfrm>
            <a:off x="1095248" y="2472782"/>
            <a:ext cx="4360956" cy="1186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AU" sz="2448" dirty="0">
                <a:solidFill>
                  <a:srgbClr val="000000"/>
                </a:solidFill>
                <a:latin typeface="Segoe UI Light"/>
                <a:cs typeface="Segoe UI" panose="020B0502040204020203" pitchFamily="34" charset="0"/>
              </a:rPr>
              <a:t>Universal Apps: A Developers </a:t>
            </a:r>
            <a:r>
              <a:rPr lang="en-AU" sz="2448" dirty="0" smtClean="0">
                <a:solidFill>
                  <a:srgbClr val="000000"/>
                </a:solidFill>
                <a:latin typeface="Segoe UI Light"/>
                <a:cs typeface="Segoe UI" panose="020B0502040204020203" pitchFamily="34" charset="0"/>
              </a:rPr>
              <a:t>Guide</a:t>
            </a:r>
          </a:p>
          <a:p>
            <a:pPr defTabSz="932597">
              <a:defRPr/>
            </a:pPr>
            <a:r>
              <a:rPr lang="en-US" sz="1632" dirty="0" smtClean="0">
                <a:solidFill>
                  <a:srgbClr val="000000"/>
                </a:solidFill>
                <a:cs typeface="Segoe UI" panose="020B0502040204020203" pitchFamily="34" charset="0"/>
              </a:rPr>
              <a:t>Ballroom 1 Wed 9:00am</a:t>
            </a:r>
            <a:endParaRPr lang="en-US" sz="1632" dirty="0">
              <a:solidFill>
                <a:srgbClr val="000000"/>
              </a:solidFill>
              <a:latin typeface="Segoe UI Light"/>
              <a:cs typeface="Segoe UI" panose="020B0502040204020203" pitchFamily="34" charset="0"/>
            </a:endParaRPr>
          </a:p>
        </p:txBody>
      </p:sp>
      <p:sp>
        <p:nvSpPr>
          <p:cNvPr id="5" name="Rectangle 4"/>
          <p:cNvSpPr/>
          <p:nvPr/>
        </p:nvSpPr>
        <p:spPr>
          <a:xfrm>
            <a:off x="1087513" y="5064518"/>
            <a:ext cx="5039086" cy="1242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AU" sz="2448" dirty="0">
                <a:solidFill>
                  <a:srgbClr val="000000"/>
                </a:solidFill>
                <a:latin typeface="Segoe UI Light"/>
                <a:cs typeface="Segoe UI" panose="020B0502040204020203" pitchFamily="34" charset="0"/>
              </a:rPr>
              <a:t>Developing Cross Platform Mobile Apps with XAML and </a:t>
            </a:r>
            <a:r>
              <a:rPr lang="en-AU" sz="2448" dirty="0" smtClean="0">
                <a:solidFill>
                  <a:srgbClr val="000000"/>
                </a:solidFill>
                <a:latin typeface="Segoe UI Light"/>
                <a:cs typeface="Segoe UI" panose="020B0502040204020203" pitchFamily="34" charset="0"/>
              </a:rPr>
              <a:t>MVVM</a:t>
            </a:r>
          </a:p>
          <a:p>
            <a:pPr defTabSz="932597">
              <a:defRPr/>
            </a:pPr>
            <a:r>
              <a:rPr lang="en-US" sz="1632" dirty="0" smtClean="0">
                <a:solidFill>
                  <a:srgbClr val="000000"/>
                </a:solidFill>
                <a:cs typeface="Segoe UI" panose="020B0502040204020203" pitchFamily="34" charset="0"/>
              </a:rPr>
              <a:t>NZ4 Thu 1:55pm</a:t>
            </a:r>
            <a:endParaRPr lang="en-US" sz="1632" dirty="0">
              <a:solidFill>
                <a:srgbClr val="000000"/>
              </a:solidFill>
              <a:latin typeface="Segoe UI Light"/>
              <a:cs typeface="Segoe UI" panose="020B0502040204020203" pitchFamily="34" charset="0"/>
            </a:endParaRPr>
          </a:p>
        </p:txBody>
      </p:sp>
      <p:sp>
        <p:nvSpPr>
          <p:cNvPr id="9" name="Rectangle 8"/>
          <p:cNvSpPr/>
          <p:nvPr/>
        </p:nvSpPr>
        <p:spPr>
          <a:xfrm>
            <a:off x="6126599" y="4867774"/>
            <a:ext cx="4996834" cy="1491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US" sz="2448" dirty="0" smtClean="0">
                <a:solidFill>
                  <a:srgbClr val="000000"/>
                </a:solidFill>
                <a:latin typeface="Segoe UI Light"/>
                <a:cs typeface="Segoe UI" panose="020B0502040204020203" pitchFamily="34" charset="0"/>
              </a:rPr>
              <a:t>Find me later at…</a:t>
            </a:r>
            <a:endParaRPr lang="en-US" sz="2448" dirty="0">
              <a:solidFill>
                <a:srgbClr val="000000"/>
              </a:solidFill>
              <a:latin typeface="Segoe UI Light"/>
              <a:cs typeface="Segoe UI" panose="020B0502040204020203" pitchFamily="34" charset="0"/>
            </a:endParaRPr>
          </a:p>
          <a:p>
            <a:pPr marL="285750" indent="-285750" defTabSz="932597">
              <a:buFont typeface="Wingdings" panose="05000000000000000000" pitchFamily="2" charset="2"/>
              <a:buChar char="§"/>
              <a:defRPr/>
            </a:pPr>
            <a:r>
              <a:rPr lang="en-US" sz="1632" dirty="0">
                <a:solidFill>
                  <a:srgbClr val="000000"/>
                </a:solidFill>
                <a:cs typeface="Segoe UI" panose="020B0502040204020203" pitchFamily="34" charset="0"/>
              </a:rPr>
              <a:t>Hub Happy Hour Wed </a:t>
            </a:r>
            <a:r>
              <a:rPr lang="en-US" sz="1632" dirty="0" smtClean="0">
                <a:solidFill>
                  <a:srgbClr val="000000"/>
                </a:solidFill>
                <a:cs typeface="Segoe UI" panose="020B0502040204020203" pitchFamily="34" charset="0"/>
              </a:rPr>
              <a:t>5:30-6:30pm</a:t>
            </a:r>
          </a:p>
          <a:p>
            <a:pPr marL="285750" indent="-285750" defTabSz="932597">
              <a:buFont typeface="Wingdings" panose="05000000000000000000" pitchFamily="2" charset="2"/>
              <a:buChar char="§"/>
              <a:defRPr/>
            </a:pPr>
            <a:r>
              <a:rPr lang="en-US" sz="1632" dirty="0" smtClean="0">
                <a:solidFill>
                  <a:srgbClr val="000000"/>
                </a:solidFill>
                <a:cs typeface="Segoe UI" panose="020B0502040204020203" pitchFamily="34" charset="0"/>
              </a:rPr>
              <a:t>Hub Happy Hour Thu 5:30-6:30pm</a:t>
            </a:r>
          </a:p>
          <a:p>
            <a:pPr marL="285750" indent="-285750" defTabSz="932597">
              <a:buFont typeface="Wingdings" panose="05000000000000000000" pitchFamily="2" charset="2"/>
              <a:buChar char="§"/>
              <a:defRPr/>
            </a:pPr>
            <a:r>
              <a:rPr lang="en-US" sz="1632" dirty="0" smtClean="0">
                <a:solidFill>
                  <a:srgbClr val="000000"/>
                </a:solidFill>
                <a:cs typeface="Segoe UI" panose="020B0502040204020203" pitchFamily="34" charset="0"/>
              </a:rPr>
              <a:t>Closing  drinks Fri 3:00-4:30pm</a:t>
            </a:r>
          </a:p>
          <a:p>
            <a:pPr marL="285750" indent="-285750" defTabSz="932597">
              <a:buFont typeface="Wingdings" panose="05000000000000000000" pitchFamily="2" charset="2"/>
              <a:buChar char="§"/>
              <a:defRPr/>
            </a:pPr>
            <a:r>
              <a:rPr lang="en-US" sz="1632" dirty="0" smtClean="0">
                <a:solidFill>
                  <a:srgbClr val="000000"/>
                </a:solidFill>
                <a:cs typeface="Segoe UI" panose="020B0502040204020203" pitchFamily="34" charset="0"/>
              </a:rPr>
              <a:t>Twitter: @</a:t>
            </a:r>
            <a:r>
              <a:rPr lang="en-US" sz="1632" dirty="0" err="1" smtClean="0">
                <a:solidFill>
                  <a:srgbClr val="000000"/>
                </a:solidFill>
                <a:cs typeface="Segoe UI" panose="020B0502040204020203" pitchFamily="34" charset="0"/>
              </a:rPr>
              <a:t>dkarzon</a:t>
            </a:r>
            <a:endParaRPr lang="en-US" sz="1632" dirty="0">
              <a:solidFill>
                <a:srgbClr val="000000"/>
              </a:solidFill>
              <a:cs typeface="Segoe UI" panose="020B0502040204020203" pitchFamily="34" charset="0"/>
            </a:endParaRPr>
          </a:p>
          <a:p>
            <a:pPr defTabSz="932597">
              <a:defRPr/>
            </a:pPr>
            <a:endParaRPr lang="en-US" sz="1632" dirty="0">
              <a:solidFill>
                <a:srgbClr val="000000"/>
              </a:solidFill>
              <a:latin typeface="Segoe UI Light"/>
              <a:cs typeface="Segoe UI" panose="020B0502040204020203" pitchFamily="34" charset="0"/>
            </a:endParaRPr>
          </a:p>
        </p:txBody>
      </p:sp>
      <p:sp>
        <p:nvSpPr>
          <p:cNvPr id="10" name="TextBox 9"/>
          <p:cNvSpPr txBox="1"/>
          <p:nvPr/>
        </p:nvSpPr>
        <p:spPr>
          <a:xfrm>
            <a:off x="283214" y="2396927"/>
            <a:ext cx="566334"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a:solidFill>
                  <a:srgbClr val="000000"/>
                </a:solidFill>
                <a:latin typeface="Segoe UI Light"/>
              </a:rPr>
              <a:t>1</a:t>
            </a:r>
          </a:p>
        </p:txBody>
      </p:sp>
      <p:sp>
        <p:nvSpPr>
          <p:cNvPr id="12" name="TextBox 11"/>
          <p:cNvSpPr txBox="1"/>
          <p:nvPr/>
        </p:nvSpPr>
        <p:spPr>
          <a:xfrm>
            <a:off x="275479" y="3668408"/>
            <a:ext cx="651350"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a:solidFill>
                  <a:srgbClr val="000000"/>
                </a:solidFill>
                <a:latin typeface="Segoe UI Light"/>
              </a:rPr>
              <a:t>2</a:t>
            </a:r>
          </a:p>
        </p:txBody>
      </p:sp>
      <p:sp>
        <p:nvSpPr>
          <p:cNvPr id="13" name="TextBox 12"/>
          <p:cNvSpPr txBox="1"/>
          <p:nvPr/>
        </p:nvSpPr>
        <p:spPr>
          <a:xfrm>
            <a:off x="275480" y="5017806"/>
            <a:ext cx="651350"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a:solidFill>
                  <a:srgbClr val="000000"/>
                </a:solidFill>
                <a:latin typeface="Segoe UI Light"/>
              </a:rPr>
              <a:t>3</a:t>
            </a:r>
          </a:p>
        </p:txBody>
      </p:sp>
      <p:sp>
        <p:nvSpPr>
          <p:cNvPr id="15" name="TextBox 14"/>
          <p:cNvSpPr txBox="1"/>
          <p:nvPr/>
        </p:nvSpPr>
        <p:spPr>
          <a:xfrm>
            <a:off x="5919931" y="2396927"/>
            <a:ext cx="651350"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smtClean="0">
                <a:solidFill>
                  <a:srgbClr val="000000"/>
                </a:solidFill>
                <a:latin typeface="Segoe UI Light"/>
              </a:rPr>
              <a:t>4</a:t>
            </a:r>
            <a:endParaRPr lang="en-US" sz="4080" dirty="0">
              <a:solidFill>
                <a:srgbClr val="000000"/>
              </a:solidFill>
              <a:latin typeface="Segoe UI Light"/>
            </a:endParaRPr>
          </a:p>
        </p:txBody>
      </p:sp>
      <p:sp>
        <p:nvSpPr>
          <p:cNvPr id="16" name="TextBox 15"/>
          <p:cNvSpPr txBox="1"/>
          <p:nvPr/>
        </p:nvSpPr>
        <p:spPr>
          <a:xfrm>
            <a:off x="5912197" y="3638763"/>
            <a:ext cx="651350"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smtClean="0">
                <a:solidFill>
                  <a:srgbClr val="000000"/>
                </a:solidFill>
                <a:latin typeface="Segoe UI Light"/>
              </a:rPr>
              <a:t>5</a:t>
            </a:r>
            <a:endParaRPr lang="en-US" sz="4080" dirty="0">
              <a:solidFill>
                <a:srgbClr val="000000"/>
              </a:solidFill>
              <a:latin typeface="Segoe UI Light"/>
            </a:endParaRPr>
          </a:p>
        </p:txBody>
      </p:sp>
      <p:sp>
        <p:nvSpPr>
          <p:cNvPr id="18" name="Rectangle 31"/>
          <p:cNvSpPr>
            <a:spLocks noChangeArrowheads="1"/>
          </p:cNvSpPr>
          <p:nvPr/>
        </p:nvSpPr>
        <p:spPr bwMode="auto">
          <a:xfrm>
            <a:off x="10488470" y="227610"/>
            <a:ext cx="539543" cy="542534"/>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19" name="Rectangle 5"/>
          <p:cNvSpPr>
            <a:spLocks noChangeArrowheads="1"/>
          </p:cNvSpPr>
          <p:nvPr/>
        </p:nvSpPr>
        <p:spPr bwMode="auto">
          <a:xfrm>
            <a:off x="1474860" y="-788"/>
            <a:ext cx="656123" cy="648649"/>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0" name="Rectangle 6"/>
          <p:cNvSpPr>
            <a:spLocks noChangeArrowheads="1"/>
          </p:cNvSpPr>
          <p:nvPr/>
        </p:nvSpPr>
        <p:spPr bwMode="auto">
          <a:xfrm>
            <a:off x="2250051" y="132756"/>
            <a:ext cx="245112" cy="245112"/>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1" name="Rectangle 7"/>
          <p:cNvSpPr>
            <a:spLocks noChangeArrowheads="1"/>
          </p:cNvSpPr>
          <p:nvPr/>
        </p:nvSpPr>
        <p:spPr bwMode="auto">
          <a:xfrm>
            <a:off x="3613850" y="170180"/>
            <a:ext cx="292938" cy="29443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2" name="Rectangle 8"/>
          <p:cNvSpPr>
            <a:spLocks noChangeArrowheads="1"/>
          </p:cNvSpPr>
          <p:nvPr/>
        </p:nvSpPr>
        <p:spPr bwMode="auto">
          <a:xfrm>
            <a:off x="4507609" y="99290"/>
            <a:ext cx="292938" cy="292938"/>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3" name="Rectangle 9"/>
          <p:cNvSpPr>
            <a:spLocks noChangeArrowheads="1"/>
          </p:cNvSpPr>
          <p:nvPr/>
        </p:nvSpPr>
        <p:spPr bwMode="auto">
          <a:xfrm>
            <a:off x="4698050" y="-220663"/>
            <a:ext cx="494706" cy="496201"/>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4" name="Rectangle 10"/>
          <p:cNvSpPr>
            <a:spLocks noChangeArrowheads="1"/>
          </p:cNvSpPr>
          <p:nvPr/>
        </p:nvSpPr>
        <p:spPr bwMode="auto">
          <a:xfrm>
            <a:off x="4851984" y="551397"/>
            <a:ext cx="375140" cy="37663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5" name="Rectangle 11"/>
          <p:cNvSpPr>
            <a:spLocks noChangeArrowheads="1"/>
          </p:cNvSpPr>
          <p:nvPr/>
        </p:nvSpPr>
        <p:spPr bwMode="auto">
          <a:xfrm>
            <a:off x="5741775" y="-54322"/>
            <a:ext cx="466310" cy="467805"/>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6" name="Rectangle 12"/>
          <p:cNvSpPr>
            <a:spLocks noChangeArrowheads="1"/>
          </p:cNvSpPr>
          <p:nvPr/>
        </p:nvSpPr>
        <p:spPr bwMode="auto">
          <a:xfrm>
            <a:off x="6018970" y="-355682"/>
            <a:ext cx="399053" cy="400546"/>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7" name="Rectangle 13"/>
          <p:cNvSpPr>
            <a:spLocks noChangeArrowheads="1"/>
          </p:cNvSpPr>
          <p:nvPr/>
        </p:nvSpPr>
        <p:spPr bwMode="auto">
          <a:xfrm>
            <a:off x="5745482" y="425601"/>
            <a:ext cx="381117" cy="382612"/>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8" name="Rectangle 14"/>
          <p:cNvSpPr>
            <a:spLocks noChangeArrowheads="1"/>
          </p:cNvSpPr>
          <p:nvPr/>
        </p:nvSpPr>
        <p:spPr bwMode="auto">
          <a:xfrm>
            <a:off x="6521240" y="454969"/>
            <a:ext cx="427449" cy="428947"/>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9" name="Rectangle 15"/>
          <p:cNvSpPr>
            <a:spLocks noChangeArrowheads="1"/>
          </p:cNvSpPr>
          <p:nvPr/>
        </p:nvSpPr>
        <p:spPr bwMode="auto">
          <a:xfrm>
            <a:off x="6164902" y="693496"/>
            <a:ext cx="526095" cy="529081"/>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0" name="Rectangle 16"/>
          <p:cNvSpPr>
            <a:spLocks noChangeArrowheads="1"/>
          </p:cNvSpPr>
          <p:nvPr/>
        </p:nvSpPr>
        <p:spPr bwMode="auto">
          <a:xfrm>
            <a:off x="5925538" y="1103705"/>
            <a:ext cx="257068" cy="25856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1" name="Rectangle 17"/>
          <p:cNvSpPr>
            <a:spLocks noChangeArrowheads="1"/>
          </p:cNvSpPr>
          <p:nvPr/>
        </p:nvSpPr>
        <p:spPr bwMode="auto">
          <a:xfrm>
            <a:off x="5669850" y="1258738"/>
            <a:ext cx="331796" cy="333291"/>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2" name="Rectangle 18"/>
          <p:cNvSpPr>
            <a:spLocks noChangeArrowheads="1"/>
          </p:cNvSpPr>
          <p:nvPr/>
        </p:nvSpPr>
        <p:spPr bwMode="auto">
          <a:xfrm>
            <a:off x="6663281" y="-78426"/>
            <a:ext cx="424461" cy="425956"/>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3" name="Rectangle 19"/>
          <p:cNvSpPr>
            <a:spLocks noChangeArrowheads="1"/>
          </p:cNvSpPr>
          <p:nvPr/>
        </p:nvSpPr>
        <p:spPr bwMode="auto">
          <a:xfrm>
            <a:off x="6998495" y="-269981"/>
            <a:ext cx="497694" cy="500685"/>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4" name="Rectangle 20"/>
          <p:cNvSpPr>
            <a:spLocks noChangeArrowheads="1"/>
          </p:cNvSpPr>
          <p:nvPr/>
        </p:nvSpPr>
        <p:spPr bwMode="auto">
          <a:xfrm>
            <a:off x="7287574" y="735535"/>
            <a:ext cx="533567" cy="535060"/>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5" name="Rectangle 21"/>
          <p:cNvSpPr>
            <a:spLocks noChangeArrowheads="1"/>
          </p:cNvSpPr>
          <p:nvPr/>
        </p:nvSpPr>
        <p:spPr bwMode="auto">
          <a:xfrm>
            <a:off x="7096811" y="1063353"/>
            <a:ext cx="307884" cy="307884"/>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6" name="Rectangle 22"/>
          <p:cNvSpPr>
            <a:spLocks noChangeArrowheads="1"/>
          </p:cNvSpPr>
          <p:nvPr/>
        </p:nvSpPr>
        <p:spPr bwMode="auto">
          <a:xfrm>
            <a:off x="7758341" y="356143"/>
            <a:ext cx="313862" cy="316853"/>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7" name="Rectangle 23"/>
          <p:cNvSpPr>
            <a:spLocks noChangeArrowheads="1"/>
          </p:cNvSpPr>
          <p:nvPr/>
        </p:nvSpPr>
        <p:spPr bwMode="auto">
          <a:xfrm>
            <a:off x="8199270" y="578815"/>
            <a:ext cx="403537" cy="405032"/>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8" name="Rectangle 24"/>
          <p:cNvSpPr>
            <a:spLocks noChangeArrowheads="1"/>
          </p:cNvSpPr>
          <p:nvPr/>
        </p:nvSpPr>
        <p:spPr bwMode="auto">
          <a:xfrm>
            <a:off x="8033444" y="-370243"/>
            <a:ext cx="576909" cy="578404"/>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9" name="Rectangle 25"/>
          <p:cNvSpPr>
            <a:spLocks noChangeArrowheads="1"/>
          </p:cNvSpPr>
          <p:nvPr/>
        </p:nvSpPr>
        <p:spPr bwMode="auto">
          <a:xfrm>
            <a:off x="9078727" y="-180577"/>
            <a:ext cx="606798" cy="609788"/>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0" name="Rectangle 26"/>
          <p:cNvSpPr>
            <a:spLocks noChangeArrowheads="1"/>
          </p:cNvSpPr>
          <p:nvPr/>
        </p:nvSpPr>
        <p:spPr bwMode="auto">
          <a:xfrm>
            <a:off x="9552228" y="524956"/>
            <a:ext cx="230165" cy="231660"/>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1" name="Rectangle 27"/>
          <p:cNvSpPr>
            <a:spLocks noChangeArrowheads="1"/>
          </p:cNvSpPr>
          <p:nvPr/>
        </p:nvSpPr>
        <p:spPr bwMode="auto">
          <a:xfrm>
            <a:off x="9548066" y="1340934"/>
            <a:ext cx="325818" cy="325818"/>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2" name="Rectangle 29"/>
          <p:cNvSpPr>
            <a:spLocks noChangeArrowheads="1"/>
          </p:cNvSpPr>
          <p:nvPr/>
        </p:nvSpPr>
        <p:spPr bwMode="auto">
          <a:xfrm>
            <a:off x="8858211" y="1439704"/>
            <a:ext cx="186823" cy="188318"/>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3" name="Rectangle 30"/>
          <p:cNvSpPr>
            <a:spLocks noChangeArrowheads="1"/>
          </p:cNvSpPr>
          <p:nvPr/>
        </p:nvSpPr>
        <p:spPr bwMode="auto">
          <a:xfrm>
            <a:off x="9789308" y="384066"/>
            <a:ext cx="802590" cy="804083"/>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4" name="Rectangle 32"/>
          <p:cNvSpPr>
            <a:spLocks noChangeArrowheads="1"/>
          </p:cNvSpPr>
          <p:nvPr/>
        </p:nvSpPr>
        <p:spPr bwMode="auto">
          <a:xfrm>
            <a:off x="11352084" y="-247496"/>
            <a:ext cx="416989" cy="422968"/>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5" name="Rectangle 33"/>
          <p:cNvSpPr>
            <a:spLocks noChangeArrowheads="1"/>
          </p:cNvSpPr>
          <p:nvPr/>
        </p:nvSpPr>
        <p:spPr bwMode="auto">
          <a:xfrm>
            <a:off x="11715895" y="-230207"/>
            <a:ext cx="272015" cy="276499"/>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6" name="Rectangle 34"/>
          <p:cNvSpPr>
            <a:spLocks noChangeArrowheads="1"/>
          </p:cNvSpPr>
          <p:nvPr/>
        </p:nvSpPr>
        <p:spPr bwMode="auto">
          <a:xfrm>
            <a:off x="11619400" y="1249442"/>
            <a:ext cx="419977" cy="42147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7" name="Rectangle 35"/>
          <p:cNvSpPr>
            <a:spLocks noChangeArrowheads="1"/>
          </p:cNvSpPr>
          <p:nvPr/>
        </p:nvSpPr>
        <p:spPr bwMode="auto">
          <a:xfrm>
            <a:off x="8431482" y="-76039"/>
            <a:ext cx="868351" cy="872835"/>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8" name="Rectangle 36"/>
          <p:cNvSpPr>
            <a:spLocks noChangeArrowheads="1"/>
          </p:cNvSpPr>
          <p:nvPr/>
        </p:nvSpPr>
        <p:spPr bwMode="auto">
          <a:xfrm>
            <a:off x="9134745" y="-266404"/>
            <a:ext cx="416987" cy="418482"/>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grpSp>
        <p:nvGrpSpPr>
          <p:cNvPr id="49" name="Group 48"/>
          <p:cNvGrpSpPr/>
          <p:nvPr/>
        </p:nvGrpSpPr>
        <p:grpSpPr>
          <a:xfrm>
            <a:off x="7761240" y="-295737"/>
            <a:ext cx="3015679" cy="3015679"/>
            <a:chOff x="7608886" y="-289964"/>
            <a:chExt cx="2956816" cy="2956816"/>
          </a:xfrm>
        </p:grpSpPr>
        <p:sp>
          <p:nvSpPr>
            <p:cNvPr id="50" name="Rectangle 28"/>
            <p:cNvSpPr>
              <a:spLocks noChangeArrowheads="1"/>
            </p:cNvSpPr>
            <p:nvPr/>
          </p:nvSpPr>
          <p:spPr bwMode="auto">
            <a:xfrm>
              <a:off x="8857847" y="958329"/>
              <a:ext cx="458894" cy="460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pic>
          <p:nvPicPr>
            <p:cNvPr id="51" name="Picture 50"/>
            <p:cNvPicPr>
              <a:picLocks noChangeAspect="1"/>
            </p:cNvPicPr>
            <p:nvPr/>
          </p:nvPicPr>
          <p:blipFill>
            <a:blip r:embed="rId3"/>
            <a:stretch>
              <a:fillRect/>
            </a:stretch>
          </p:blipFill>
          <p:spPr>
            <a:xfrm>
              <a:off x="7608886" y="-289964"/>
              <a:ext cx="2956816" cy="2956816"/>
            </a:xfrm>
            <a:prstGeom prst="rect">
              <a:avLst/>
            </a:prstGeom>
          </p:spPr>
        </p:pic>
      </p:grpSp>
    </p:spTree>
    <p:extLst>
      <p:ext uri="{BB962C8B-B14F-4D97-AF65-F5344CB8AC3E}">
        <p14:creationId xmlns:p14="http://schemas.microsoft.com/office/powerpoint/2010/main" val="30494179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 presetClass="emph" presetSubtype="0" accel="50000" decel="50000" autoRev="1" fill="hold" nodeType="withEffect">
                                  <p:stCondLst>
                                    <p:cond delay="800"/>
                                  </p:stCondLst>
                                  <p:childTnLst>
                                    <p:animScale>
                                      <p:cBhvr>
                                        <p:cTn id="9" dur="700" fill="hold"/>
                                        <p:tgtEl>
                                          <p:spTgt spid="49"/>
                                        </p:tgtEl>
                                      </p:cBhvr>
                                      <p:by x="300000" y="300000"/>
                                    </p:animScale>
                                  </p:childTnLst>
                                </p:cTn>
                              </p:par>
                              <p:par>
                                <p:cTn id="10" presetID="42" presetClass="path" presetSubtype="0" accel="50000" autoRev="1" fill="hold" nodeType="withEffect">
                                  <p:stCondLst>
                                    <p:cond delay="250"/>
                                  </p:stCondLst>
                                  <p:childTnLst>
                                    <p:animMotion origin="layout" path="M -2.5E-6 1.85185E-6 L 0.05443 -0.08796 " pathEditMode="relative" rAng="0" ptsTypes="AA">
                                      <p:cBhvr>
                                        <p:cTn id="11" dur="1000" fill="hold"/>
                                        <p:tgtEl>
                                          <p:spTgt spid="49"/>
                                        </p:tgtEl>
                                        <p:attrNameLst>
                                          <p:attrName>ppt_x</p:attrName>
                                          <p:attrName>ppt_y</p:attrName>
                                        </p:attrNameLst>
                                      </p:cBhvr>
                                      <p:rCtr x="2721" y="-4398"/>
                                    </p:animMotion>
                                  </p:childTnLst>
                                </p:cTn>
                              </p:par>
                              <p:par>
                                <p:cTn id="12" presetID="2" presetClass="entr" presetSubtype="1" decel="10000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750" fill="hold"/>
                                        <p:tgtEl>
                                          <p:spTgt spid="37"/>
                                        </p:tgtEl>
                                        <p:attrNameLst>
                                          <p:attrName>ppt_x</p:attrName>
                                        </p:attrNameLst>
                                      </p:cBhvr>
                                      <p:tavLst>
                                        <p:tav tm="0">
                                          <p:val>
                                            <p:strVal val="#ppt_x"/>
                                          </p:val>
                                        </p:tav>
                                        <p:tav tm="100000">
                                          <p:val>
                                            <p:strVal val="#ppt_x"/>
                                          </p:val>
                                        </p:tav>
                                      </p:tavLst>
                                    </p:anim>
                                    <p:anim calcmode="lin" valueType="num">
                                      <p:cBhvr additive="base">
                                        <p:cTn id="15" dur="750" fill="hold"/>
                                        <p:tgtEl>
                                          <p:spTgt spid="3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750" fill="hold"/>
                                        <p:tgtEl>
                                          <p:spTgt spid="47"/>
                                        </p:tgtEl>
                                        <p:attrNameLst>
                                          <p:attrName>ppt_x</p:attrName>
                                        </p:attrNameLst>
                                      </p:cBhvr>
                                      <p:tavLst>
                                        <p:tav tm="0">
                                          <p:val>
                                            <p:strVal val="#ppt_x"/>
                                          </p:val>
                                        </p:tav>
                                        <p:tav tm="100000">
                                          <p:val>
                                            <p:strVal val="#ppt_x"/>
                                          </p:val>
                                        </p:tav>
                                      </p:tavLst>
                                    </p:anim>
                                    <p:anim calcmode="lin" valueType="num">
                                      <p:cBhvr additive="base">
                                        <p:cTn id="19" dur="750" fill="hold"/>
                                        <p:tgtEl>
                                          <p:spTgt spid="47"/>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ppt_x"/>
                                          </p:val>
                                        </p:tav>
                                        <p:tav tm="100000">
                                          <p:val>
                                            <p:strVal val="#ppt_x"/>
                                          </p:val>
                                        </p:tav>
                                      </p:tavLst>
                                    </p:anim>
                                    <p:anim calcmode="lin" valueType="num">
                                      <p:cBhvr additive="base">
                                        <p:cTn id="23" dur="750" fill="hold"/>
                                        <p:tgtEl>
                                          <p:spTgt spid="38"/>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25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750" fill="hold"/>
                                        <p:tgtEl>
                                          <p:spTgt spid="36"/>
                                        </p:tgtEl>
                                        <p:attrNameLst>
                                          <p:attrName>ppt_x</p:attrName>
                                        </p:attrNameLst>
                                      </p:cBhvr>
                                      <p:tavLst>
                                        <p:tav tm="0">
                                          <p:val>
                                            <p:strVal val="#ppt_x"/>
                                          </p:val>
                                        </p:tav>
                                        <p:tav tm="100000">
                                          <p:val>
                                            <p:strVal val="#ppt_x"/>
                                          </p:val>
                                        </p:tav>
                                      </p:tavLst>
                                    </p:anim>
                                    <p:anim calcmode="lin" valueType="num">
                                      <p:cBhvr additive="base">
                                        <p:cTn id="27" dur="750" fill="hold"/>
                                        <p:tgtEl>
                                          <p:spTgt spid="36"/>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750" fill="hold"/>
                                        <p:tgtEl>
                                          <p:spTgt spid="48"/>
                                        </p:tgtEl>
                                        <p:attrNameLst>
                                          <p:attrName>ppt_x</p:attrName>
                                        </p:attrNameLst>
                                      </p:cBhvr>
                                      <p:tavLst>
                                        <p:tav tm="0">
                                          <p:val>
                                            <p:strVal val="#ppt_x"/>
                                          </p:val>
                                        </p:tav>
                                        <p:tav tm="100000">
                                          <p:val>
                                            <p:strVal val="#ppt_x"/>
                                          </p:val>
                                        </p:tav>
                                      </p:tavLst>
                                    </p:anim>
                                    <p:anim calcmode="lin" valueType="num">
                                      <p:cBhvr additive="base">
                                        <p:cTn id="31" dur="750" fill="hold"/>
                                        <p:tgtEl>
                                          <p:spTgt spid="48"/>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750" fill="hold"/>
                                        <p:tgtEl>
                                          <p:spTgt spid="41"/>
                                        </p:tgtEl>
                                        <p:attrNameLst>
                                          <p:attrName>ppt_x</p:attrName>
                                        </p:attrNameLst>
                                      </p:cBhvr>
                                      <p:tavLst>
                                        <p:tav tm="0">
                                          <p:val>
                                            <p:strVal val="#ppt_x"/>
                                          </p:val>
                                        </p:tav>
                                        <p:tav tm="100000">
                                          <p:val>
                                            <p:strVal val="#ppt_x"/>
                                          </p:val>
                                        </p:tav>
                                      </p:tavLst>
                                    </p:anim>
                                    <p:anim calcmode="lin" valueType="num">
                                      <p:cBhvr additive="base">
                                        <p:cTn id="43" dur="750" fill="hold"/>
                                        <p:tgtEl>
                                          <p:spTgt spid="41"/>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750" fill="hold"/>
                                        <p:tgtEl>
                                          <p:spTgt spid="42"/>
                                        </p:tgtEl>
                                        <p:attrNameLst>
                                          <p:attrName>ppt_x</p:attrName>
                                        </p:attrNameLst>
                                      </p:cBhvr>
                                      <p:tavLst>
                                        <p:tav tm="0">
                                          <p:val>
                                            <p:strVal val="#ppt_x"/>
                                          </p:val>
                                        </p:tav>
                                        <p:tav tm="100000">
                                          <p:val>
                                            <p:strVal val="#ppt_x"/>
                                          </p:val>
                                        </p:tav>
                                      </p:tavLst>
                                    </p:anim>
                                    <p:anim calcmode="lin" valueType="num">
                                      <p:cBhvr additive="base">
                                        <p:cTn id="47" dur="750" fill="hold"/>
                                        <p:tgtEl>
                                          <p:spTgt spid="42"/>
                                        </p:tgtEl>
                                        <p:attrNameLst>
                                          <p:attrName>ppt_y</p:attrName>
                                        </p:attrNameLst>
                                      </p:cBhvr>
                                      <p:tavLst>
                                        <p:tav tm="0">
                                          <p:val>
                                            <p:strVal val="0-#ppt_h/2"/>
                                          </p:val>
                                        </p:tav>
                                        <p:tav tm="100000">
                                          <p:val>
                                            <p:strVal val="#ppt_y"/>
                                          </p:val>
                                        </p:tav>
                                      </p:tavLst>
                                    </p:anim>
                                  </p:childTnLst>
                                </p:cTn>
                              </p:par>
                              <p:par>
                                <p:cTn id="48" presetID="2" presetClass="entr" presetSubtype="3"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750" fill="hold"/>
                                        <p:tgtEl>
                                          <p:spTgt spid="43"/>
                                        </p:tgtEl>
                                        <p:attrNameLst>
                                          <p:attrName>ppt_x</p:attrName>
                                        </p:attrNameLst>
                                      </p:cBhvr>
                                      <p:tavLst>
                                        <p:tav tm="0">
                                          <p:val>
                                            <p:strVal val="1+#ppt_w/2"/>
                                          </p:val>
                                        </p:tav>
                                        <p:tav tm="100000">
                                          <p:val>
                                            <p:strVal val="#ppt_x"/>
                                          </p:val>
                                        </p:tav>
                                      </p:tavLst>
                                    </p:anim>
                                    <p:anim calcmode="lin" valueType="num">
                                      <p:cBhvr additive="base">
                                        <p:cTn id="51" dur="750" fill="hold"/>
                                        <p:tgtEl>
                                          <p:spTgt spid="43"/>
                                        </p:tgtEl>
                                        <p:attrNameLst>
                                          <p:attrName>ppt_y</p:attrName>
                                        </p:attrNameLst>
                                      </p:cBhvr>
                                      <p:tavLst>
                                        <p:tav tm="0">
                                          <p:val>
                                            <p:strVal val="0-#ppt_h/2"/>
                                          </p:val>
                                        </p:tav>
                                        <p:tav tm="100000">
                                          <p:val>
                                            <p:strVal val="#ppt_y"/>
                                          </p:val>
                                        </p:tav>
                                      </p:tavLst>
                                    </p:anim>
                                  </p:childTnLst>
                                </p:cTn>
                              </p:par>
                              <p:par>
                                <p:cTn id="52" presetID="2" presetClass="entr" presetSubtype="3" decel="100000"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750" fill="hold"/>
                                        <p:tgtEl>
                                          <p:spTgt spid="18"/>
                                        </p:tgtEl>
                                        <p:attrNameLst>
                                          <p:attrName>ppt_x</p:attrName>
                                        </p:attrNameLst>
                                      </p:cBhvr>
                                      <p:tavLst>
                                        <p:tav tm="0">
                                          <p:val>
                                            <p:strVal val="1+#ppt_w/2"/>
                                          </p:val>
                                        </p:tav>
                                        <p:tav tm="100000">
                                          <p:val>
                                            <p:strVal val="#ppt_x"/>
                                          </p:val>
                                        </p:tav>
                                      </p:tavLst>
                                    </p:anim>
                                    <p:anim calcmode="lin" valueType="num">
                                      <p:cBhvr additive="base">
                                        <p:cTn id="55" dur="75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25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750" fill="hold"/>
                                        <p:tgtEl>
                                          <p:spTgt spid="34"/>
                                        </p:tgtEl>
                                        <p:attrNameLst>
                                          <p:attrName>ppt_x</p:attrName>
                                        </p:attrNameLst>
                                      </p:cBhvr>
                                      <p:tavLst>
                                        <p:tav tm="0">
                                          <p:val>
                                            <p:strVal val="#ppt_x"/>
                                          </p:val>
                                        </p:tav>
                                        <p:tav tm="100000">
                                          <p:val>
                                            <p:strVal val="#ppt_x"/>
                                          </p:val>
                                        </p:tav>
                                      </p:tavLst>
                                    </p:anim>
                                    <p:anim calcmode="lin" valueType="num">
                                      <p:cBhvr additive="base">
                                        <p:cTn id="59" dur="750" fill="hold"/>
                                        <p:tgtEl>
                                          <p:spTgt spid="34"/>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50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750" fill="hold"/>
                                        <p:tgtEl>
                                          <p:spTgt spid="35"/>
                                        </p:tgtEl>
                                        <p:attrNameLst>
                                          <p:attrName>ppt_x</p:attrName>
                                        </p:attrNameLst>
                                      </p:cBhvr>
                                      <p:tavLst>
                                        <p:tav tm="0">
                                          <p:val>
                                            <p:strVal val="#ppt_x"/>
                                          </p:val>
                                        </p:tav>
                                        <p:tav tm="100000">
                                          <p:val>
                                            <p:strVal val="#ppt_x"/>
                                          </p:val>
                                        </p:tav>
                                      </p:tavLst>
                                    </p:anim>
                                    <p:anim calcmode="lin" valueType="num">
                                      <p:cBhvr additive="base">
                                        <p:cTn id="63" dur="750" fill="hold"/>
                                        <p:tgtEl>
                                          <p:spTgt spid="35"/>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25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750" fill="hold"/>
                                        <p:tgtEl>
                                          <p:spTgt spid="28"/>
                                        </p:tgtEl>
                                        <p:attrNameLst>
                                          <p:attrName>ppt_x</p:attrName>
                                        </p:attrNameLst>
                                      </p:cBhvr>
                                      <p:tavLst>
                                        <p:tav tm="0">
                                          <p:val>
                                            <p:strVal val="#ppt_x"/>
                                          </p:val>
                                        </p:tav>
                                        <p:tav tm="100000">
                                          <p:val>
                                            <p:strVal val="#ppt_x"/>
                                          </p:val>
                                        </p:tav>
                                      </p:tavLst>
                                    </p:anim>
                                    <p:anim calcmode="lin" valueType="num">
                                      <p:cBhvr additive="base">
                                        <p:cTn id="67" dur="750" fill="hold"/>
                                        <p:tgtEl>
                                          <p:spTgt spid="28"/>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0" nodeType="withEffect">
                                  <p:stCondLst>
                                    <p:cond delay="50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750" fill="hold"/>
                                        <p:tgtEl>
                                          <p:spTgt spid="32"/>
                                        </p:tgtEl>
                                        <p:attrNameLst>
                                          <p:attrName>ppt_x</p:attrName>
                                        </p:attrNameLst>
                                      </p:cBhvr>
                                      <p:tavLst>
                                        <p:tav tm="0">
                                          <p:val>
                                            <p:strVal val="#ppt_x"/>
                                          </p:val>
                                        </p:tav>
                                        <p:tav tm="100000">
                                          <p:val>
                                            <p:strVal val="#ppt_x"/>
                                          </p:val>
                                        </p:tav>
                                      </p:tavLst>
                                    </p:anim>
                                    <p:anim calcmode="lin" valueType="num">
                                      <p:cBhvr additive="base">
                                        <p:cTn id="71" dur="750" fill="hold"/>
                                        <p:tgtEl>
                                          <p:spTgt spid="32"/>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25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750" fill="hold"/>
                                        <p:tgtEl>
                                          <p:spTgt spid="33"/>
                                        </p:tgtEl>
                                        <p:attrNameLst>
                                          <p:attrName>ppt_x</p:attrName>
                                        </p:attrNameLst>
                                      </p:cBhvr>
                                      <p:tavLst>
                                        <p:tav tm="0">
                                          <p:val>
                                            <p:strVal val="#ppt_x"/>
                                          </p:val>
                                        </p:tav>
                                        <p:tav tm="100000">
                                          <p:val>
                                            <p:strVal val="#ppt_x"/>
                                          </p:val>
                                        </p:tav>
                                      </p:tavLst>
                                    </p:anim>
                                    <p:anim calcmode="lin" valueType="num">
                                      <p:cBhvr additive="base">
                                        <p:cTn id="75" dur="750" fill="hold"/>
                                        <p:tgtEl>
                                          <p:spTgt spid="3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50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750" fill="hold"/>
                                        <p:tgtEl>
                                          <p:spTgt spid="46"/>
                                        </p:tgtEl>
                                        <p:attrNameLst>
                                          <p:attrName>ppt_x</p:attrName>
                                        </p:attrNameLst>
                                      </p:cBhvr>
                                      <p:tavLst>
                                        <p:tav tm="0">
                                          <p:val>
                                            <p:strVal val="1+#ppt_w/2"/>
                                          </p:val>
                                        </p:tav>
                                        <p:tav tm="100000">
                                          <p:val>
                                            <p:strVal val="#ppt_x"/>
                                          </p:val>
                                        </p:tav>
                                      </p:tavLst>
                                    </p:anim>
                                    <p:anim calcmode="lin" valueType="num">
                                      <p:cBhvr additive="base">
                                        <p:cTn id="79" dur="750" fill="hold"/>
                                        <p:tgtEl>
                                          <p:spTgt spid="46"/>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750"/>
                                  </p:stCondLst>
                                  <p:childTnLst>
                                    <p:set>
                                      <p:cBhvr>
                                        <p:cTn id="81" dur="1" fill="hold">
                                          <p:stCondLst>
                                            <p:cond delay="0"/>
                                          </p:stCondLst>
                                        </p:cTn>
                                        <p:tgtEl>
                                          <p:spTgt spid="44"/>
                                        </p:tgtEl>
                                        <p:attrNameLst>
                                          <p:attrName>style.visibility</p:attrName>
                                        </p:attrNameLst>
                                      </p:cBhvr>
                                      <p:to>
                                        <p:strVal val="visible"/>
                                      </p:to>
                                    </p:set>
                                    <p:anim calcmode="lin" valueType="num">
                                      <p:cBhvr additive="base">
                                        <p:cTn id="82" dur="750" fill="hold"/>
                                        <p:tgtEl>
                                          <p:spTgt spid="44"/>
                                        </p:tgtEl>
                                        <p:attrNameLst>
                                          <p:attrName>ppt_x</p:attrName>
                                        </p:attrNameLst>
                                      </p:cBhvr>
                                      <p:tavLst>
                                        <p:tav tm="0">
                                          <p:val>
                                            <p:strVal val="1+#ppt_w/2"/>
                                          </p:val>
                                        </p:tav>
                                        <p:tav tm="100000">
                                          <p:val>
                                            <p:strVal val="#ppt_x"/>
                                          </p:val>
                                        </p:tav>
                                      </p:tavLst>
                                    </p:anim>
                                    <p:anim calcmode="lin" valueType="num">
                                      <p:cBhvr additive="base">
                                        <p:cTn id="83" dur="750" fill="hold"/>
                                        <p:tgtEl>
                                          <p:spTgt spid="44"/>
                                        </p:tgtEl>
                                        <p:attrNameLst>
                                          <p:attrName>ppt_y</p:attrName>
                                        </p:attrNameLst>
                                      </p:cBhvr>
                                      <p:tavLst>
                                        <p:tav tm="0">
                                          <p:val>
                                            <p:strVal val="#ppt_y"/>
                                          </p:val>
                                        </p:tav>
                                        <p:tav tm="100000">
                                          <p:val>
                                            <p:strVal val="#ppt_y"/>
                                          </p:val>
                                        </p:tav>
                                      </p:tavLst>
                                    </p:anim>
                                  </p:childTnLst>
                                </p:cTn>
                              </p:par>
                              <p:par>
                                <p:cTn id="84" presetID="2" presetClass="entr" presetSubtype="2" decel="100000" fill="hold" grpId="0" nodeType="withEffect">
                                  <p:stCondLst>
                                    <p:cond delay="500"/>
                                  </p:stCondLst>
                                  <p:childTnLst>
                                    <p:set>
                                      <p:cBhvr>
                                        <p:cTn id="85" dur="1" fill="hold">
                                          <p:stCondLst>
                                            <p:cond delay="0"/>
                                          </p:stCondLst>
                                        </p:cTn>
                                        <p:tgtEl>
                                          <p:spTgt spid="45"/>
                                        </p:tgtEl>
                                        <p:attrNameLst>
                                          <p:attrName>style.visibility</p:attrName>
                                        </p:attrNameLst>
                                      </p:cBhvr>
                                      <p:to>
                                        <p:strVal val="visible"/>
                                      </p:to>
                                    </p:set>
                                    <p:anim calcmode="lin" valueType="num">
                                      <p:cBhvr additive="base">
                                        <p:cTn id="86" dur="750" fill="hold"/>
                                        <p:tgtEl>
                                          <p:spTgt spid="45"/>
                                        </p:tgtEl>
                                        <p:attrNameLst>
                                          <p:attrName>ppt_x</p:attrName>
                                        </p:attrNameLst>
                                      </p:cBhvr>
                                      <p:tavLst>
                                        <p:tav tm="0">
                                          <p:val>
                                            <p:strVal val="1+#ppt_w/2"/>
                                          </p:val>
                                        </p:tav>
                                        <p:tav tm="100000">
                                          <p:val>
                                            <p:strVal val="#ppt_x"/>
                                          </p:val>
                                        </p:tav>
                                      </p:tavLst>
                                    </p:anim>
                                    <p:anim calcmode="lin" valueType="num">
                                      <p:cBhvr additive="base">
                                        <p:cTn id="87" dur="750" fill="hold"/>
                                        <p:tgtEl>
                                          <p:spTgt spid="45"/>
                                        </p:tgtEl>
                                        <p:attrNameLst>
                                          <p:attrName>ppt_y</p:attrName>
                                        </p:attrNameLst>
                                      </p:cBhvr>
                                      <p:tavLst>
                                        <p:tav tm="0">
                                          <p:val>
                                            <p:strVal val="#ppt_y"/>
                                          </p:val>
                                        </p:tav>
                                        <p:tav tm="100000">
                                          <p:val>
                                            <p:strVal val="#ppt_y"/>
                                          </p:val>
                                        </p:tav>
                                      </p:tavLst>
                                    </p:anim>
                                  </p:childTnLst>
                                </p:cTn>
                              </p:par>
                              <p:par>
                                <p:cTn id="88" presetID="2" presetClass="entr" presetSubtype="1" decel="100000" fill="hold" grpId="0" nodeType="withEffect">
                                  <p:stCondLst>
                                    <p:cond delay="90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750" fill="hold"/>
                                        <p:tgtEl>
                                          <p:spTgt spid="29"/>
                                        </p:tgtEl>
                                        <p:attrNameLst>
                                          <p:attrName>ppt_x</p:attrName>
                                        </p:attrNameLst>
                                      </p:cBhvr>
                                      <p:tavLst>
                                        <p:tav tm="0">
                                          <p:val>
                                            <p:strVal val="#ppt_x"/>
                                          </p:val>
                                        </p:tav>
                                        <p:tav tm="100000">
                                          <p:val>
                                            <p:strVal val="#ppt_x"/>
                                          </p:val>
                                        </p:tav>
                                      </p:tavLst>
                                    </p:anim>
                                    <p:anim calcmode="lin" valueType="num">
                                      <p:cBhvr additive="base">
                                        <p:cTn id="91" dur="750" fill="hold"/>
                                        <p:tgtEl>
                                          <p:spTgt spid="29"/>
                                        </p:tgtEl>
                                        <p:attrNameLst>
                                          <p:attrName>ppt_y</p:attrName>
                                        </p:attrNameLst>
                                      </p:cBhvr>
                                      <p:tavLst>
                                        <p:tav tm="0">
                                          <p:val>
                                            <p:strVal val="0-#ppt_h/2"/>
                                          </p:val>
                                        </p:tav>
                                        <p:tav tm="100000">
                                          <p:val>
                                            <p:strVal val="#ppt_y"/>
                                          </p:val>
                                        </p:tav>
                                      </p:tavLst>
                                    </p:anim>
                                  </p:childTnLst>
                                </p:cTn>
                              </p:par>
                              <p:par>
                                <p:cTn id="92" presetID="2" presetClass="entr" presetSubtype="9" decel="100000" fill="hold" grpId="0" nodeType="withEffect">
                                  <p:stCondLst>
                                    <p:cond delay="50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750" fill="hold"/>
                                        <p:tgtEl>
                                          <p:spTgt spid="26"/>
                                        </p:tgtEl>
                                        <p:attrNameLst>
                                          <p:attrName>ppt_x</p:attrName>
                                        </p:attrNameLst>
                                      </p:cBhvr>
                                      <p:tavLst>
                                        <p:tav tm="0">
                                          <p:val>
                                            <p:strVal val="0-#ppt_w/2"/>
                                          </p:val>
                                        </p:tav>
                                        <p:tav tm="100000">
                                          <p:val>
                                            <p:strVal val="#ppt_x"/>
                                          </p:val>
                                        </p:tav>
                                      </p:tavLst>
                                    </p:anim>
                                    <p:anim calcmode="lin" valueType="num">
                                      <p:cBhvr additive="base">
                                        <p:cTn id="95" dur="750" fill="hold"/>
                                        <p:tgtEl>
                                          <p:spTgt spid="26"/>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800"/>
                                  </p:stCondLst>
                                  <p:childTnLst>
                                    <p:set>
                                      <p:cBhvr>
                                        <p:cTn id="97" dur="1" fill="hold">
                                          <p:stCondLst>
                                            <p:cond delay="0"/>
                                          </p:stCondLst>
                                        </p:cTn>
                                        <p:tgtEl>
                                          <p:spTgt spid="25"/>
                                        </p:tgtEl>
                                        <p:attrNameLst>
                                          <p:attrName>style.visibility</p:attrName>
                                        </p:attrNameLst>
                                      </p:cBhvr>
                                      <p:to>
                                        <p:strVal val="visible"/>
                                      </p:to>
                                    </p:set>
                                    <p:anim calcmode="lin" valueType="num">
                                      <p:cBhvr additive="base">
                                        <p:cTn id="98" dur="750" fill="hold"/>
                                        <p:tgtEl>
                                          <p:spTgt spid="25"/>
                                        </p:tgtEl>
                                        <p:attrNameLst>
                                          <p:attrName>ppt_x</p:attrName>
                                        </p:attrNameLst>
                                      </p:cBhvr>
                                      <p:tavLst>
                                        <p:tav tm="0">
                                          <p:val>
                                            <p:strVal val="#ppt_x"/>
                                          </p:val>
                                        </p:tav>
                                        <p:tav tm="100000">
                                          <p:val>
                                            <p:strVal val="#ppt_x"/>
                                          </p:val>
                                        </p:tav>
                                      </p:tavLst>
                                    </p:anim>
                                    <p:anim calcmode="lin" valueType="num">
                                      <p:cBhvr additive="base">
                                        <p:cTn id="99" dur="750" fill="hold"/>
                                        <p:tgtEl>
                                          <p:spTgt spid="25"/>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800"/>
                                  </p:stCondLst>
                                  <p:childTnLst>
                                    <p:set>
                                      <p:cBhvr>
                                        <p:cTn id="101" dur="1" fill="hold">
                                          <p:stCondLst>
                                            <p:cond delay="0"/>
                                          </p:stCondLst>
                                        </p:cTn>
                                        <p:tgtEl>
                                          <p:spTgt spid="27"/>
                                        </p:tgtEl>
                                        <p:attrNameLst>
                                          <p:attrName>style.visibility</p:attrName>
                                        </p:attrNameLst>
                                      </p:cBhvr>
                                      <p:to>
                                        <p:strVal val="visible"/>
                                      </p:to>
                                    </p:set>
                                    <p:anim calcmode="lin" valueType="num">
                                      <p:cBhvr additive="base">
                                        <p:cTn id="102" dur="750" fill="hold"/>
                                        <p:tgtEl>
                                          <p:spTgt spid="27"/>
                                        </p:tgtEl>
                                        <p:attrNameLst>
                                          <p:attrName>ppt_x</p:attrName>
                                        </p:attrNameLst>
                                      </p:cBhvr>
                                      <p:tavLst>
                                        <p:tav tm="0">
                                          <p:val>
                                            <p:strVal val="#ppt_x"/>
                                          </p:val>
                                        </p:tav>
                                        <p:tav tm="100000">
                                          <p:val>
                                            <p:strVal val="#ppt_x"/>
                                          </p:val>
                                        </p:tav>
                                      </p:tavLst>
                                    </p:anim>
                                    <p:anim calcmode="lin" valueType="num">
                                      <p:cBhvr additive="base">
                                        <p:cTn id="103" dur="750" fill="hold"/>
                                        <p:tgtEl>
                                          <p:spTgt spid="27"/>
                                        </p:tgtEl>
                                        <p:attrNameLst>
                                          <p:attrName>ppt_y</p:attrName>
                                        </p:attrNameLst>
                                      </p:cBhvr>
                                      <p:tavLst>
                                        <p:tav tm="0">
                                          <p:val>
                                            <p:strVal val="0-#ppt_h/2"/>
                                          </p:val>
                                        </p:tav>
                                        <p:tav tm="100000">
                                          <p:val>
                                            <p:strVal val="#ppt_y"/>
                                          </p:val>
                                        </p:tav>
                                      </p:tavLst>
                                    </p:anim>
                                  </p:childTnLst>
                                </p:cTn>
                              </p:par>
                              <p:par>
                                <p:cTn id="104" presetID="2" presetClass="entr" presetSubtype="1" decel="100000" fill="hold" grpId="0" nodeType="withEffect">
                                  <p:stCondLst>
                                    <p:cond delay="900"/>
                                  </p:stCondLst>
                                  <p:childTnLst>
                                    <p:set>
                                      <p:cBhvr>
                                        <p:cTn id="105" dur="1" fill="hold">
                                          <p:stCondLst>
                                            <p:cond delay="0"/>
                                          </p:stCondLst>
                                        </p:cTn>
                                        <p:tgtEl>
                                          <p:spTgt spid="30"/>
                                        </p:tgtEl>
                                        <p:attrNameLst>
                                          <p:attrName>style.visibility</p:attrName>
                                        </p:attrNameLst>
                                      </p:cBhvr>
                                      <p:to>
                                        <p:strVal val="visible"/>
                                      </p:to>
                                    </p:set>
                                    <p:anim calcmode="lin" valueType="num">
                                      <p:cBhvr additive="base">
                                        <p:cTn id="106" dur="750" fill="hold"/>
                                        <p:tgtEl>
                                          <p:spTgt spid="30"/>
                                        </p:tgtEl>
                                        <p:attrNameLst>
                                          <p:attrName>ppt_x</p:attrName>
                                        </p:attrNameLst>
                                      </p:cBhvr>
                                      <p:tavLst>
                                        <p:tav tm="0">
                                          <p:val>
                                            <p:strVal val="#ppt_x"/>
                                          </p:val>
                                        </p:tav>
                                        <p:tav tm="100000">
                                          <p:val>
                                            <p:strVal val="#ppt_x"/>
                                          </p:val>
                                        </p:tav>
                                      </p:tavLst>
                                    </p:anim>
                                    <p:anim calcmode="lin" valueType="num">
                                      <p:cBhvr additive="base">
                                        <p:cTn id="107" dur="750" fill="hold"/>
                                        <p:tgtEl>
                                          <p:spTgt spid="30"/>
                                        </p:tgtEl>
                                        <p:attrNameLst>
                                          <p:attrName>ppt_y</p:attrName>
                                        </p:attrNameLst>
                                      </p:cBhvr>
                                      <p:tavLst>
                                        <p:tav tm="0">
                                          <p:val>
                                            <p:strVal val="0-#ppt_h/2"/>
                                          </p:val>
                                        </p:tav>
                                        <p:tav tm="100000">
                                          <p:val>
                                            <p:strVal val="#ppt_y"/>
                                          </p:val>
                                        </p:tav>
                                      </p:tavLst>
                                    </p:anim>
                                  </p:childTnLst>
                                </p:cTn>
                              </p:par>
                              <p:par>
                                <p:cTn id="108" presetID="2" presetClass="entr" presetSubtype="1" decel="100000" fill="hold" grpId="0" nodeType="withEffect">
                                  <p:stCondLst>
                                    <p:cond delay="80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750" fill="hold"/>
                                        <p:tgtEl>
                                          <p:spTgt spid="31"/>
                                        </p:tgtEl>
                                        <p:attrNameLst>
                                          <p:attrName>ppt_x</p:attrName>
                                        </p:attrNameLst>
                                      </p:cBhvr>
                                      <p:tavLst>
                                        <p:tav tm="0">
                                          <p:val>
                                            <p:strVal val="#ppt_x"/>
                                          </p:val>
                                        </p:tav>
                                        <p:tav tm="100000">
                                          <p:val>
                                            <p:strVal val="#ppt_x"/>
                                          </p:val>
                                        </p:tav>
                                      </p:tavLst>
                                    </p:anim>
                                    <p:anim calcmode="lin" valueType="num">
                                      <p:cBhvr additive="base">
                                        <p:cTn id="111" dur="750" fill="hold"/>
                                        <p:tgtEl>
                                          <p:spTgt spid="31"/>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1100"/>
                                  </p:stCondLst>
                                  <p:childTnLst>
                                    <p:set>
                                      <p:cBhvr>
                                        <p:cTn id="113" dur="1" fill="hold">
                                          <p:stCondLst>
                                            <p:cond delay="0"/>
                                          </p:stCondLst>
                                        </p:cTn>
                                        <p:tgtEl>
                                          <p:spTgt spid="23"/>
                                        </p:tgtEl>
                                        <p:attrNameLst>
                                          <p:attrName>style.visibility</p:attrName>
                                        </p:attrNameLst>
                                      </p:cBhvr>
                                      <p:to>
                                        <p:strVal val="visible"/>
                                      </p:to>
                                    </p:set>
                                    <p:anim calcmode="lin" valueType="num">
                                      <p:cBhvr additive="base">
                                        <p:cTn id="114" dur="750" fill="hold"/>
                                        <p:tgtEl>
                                          <p:spTgt spid="23"/>
                                        </p:tgtEl>
                                        <p:attrNameLst>
                                          <p:attrName>ppt_x</p:attrName>
                                        </p:attrNameLst>
                                      </p:cBhvr>
                                      <p:tavLst>
                                        <p:tav tm="0">
                                          <p:val>
                                            <p:strVal val="#ppt_x"/>
                                          </p:val>
                                        </p:tav>
                                        <p:tav tm="100000">
                                          <p:val>
                                            <p:strVal val="#ppt_x"/>
                                          </p:val>
                                        </p:tav>
                                      </p:tavLst>
                                    </p:anim>
                                    <p:anim calcmode="lin" valueType="num">
                                      <p:cBhvr additive="base">
                                        <p:cTn id="115" dur="750" fill="hold"/>
                                        <p:tgtEl>
                                          <p:spTgt spid="23"/>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1300"/>
                                  </p:stCondLst>
                                  <p:childTnLst>
                                    <p:set>
                                      <p:cBhvr>
                                        <p:cTn id="117" dur="1" fill="hold">
                                          <p:stCondLst>
                                            <p:cond delay="0"/>
                                          </p:stCondLst>
                                        </p:cTn>
                                        <p:tgtEl>
                                          <p:spTgt spid="24"/>
                                        </p:tgtEl>
                                        <p:attrNameLst>
                                          <p:attrName>style.visibility</p:attrName>
                                        </p:attrNameLst>
                                      </p:cBhvr>
                                      <p:to>
                                        <p:strVal val="visible"/>
                                      </p:to>
                                    </p:set>
                                    <p:anim calcmode="lin" valueType="num">
                                      <p:cBhvr additive="base">
                                        <p:cTn id="118" dur="750" fill="hold"/>
                                        <p:tgtEl>
                                          <p:spTgt spid="24"/>
                                        </p:tgtEl>
                                        <p:attrNameLst>
                                          <p:attrName>ppt_x</p:attrName>
                                        </p:attrNameLst>
                                      </p:cBhvr>
                                      <p:tavLst>
                                        <p:tav tm="0">
                                          <p:val>
                                            <p:strVal val="#ppt_x"/>
                                          </p:val>
                                        </p:tav>
                                        <p:tav tm="100000">
                                          <p:val>
                                            <p:strVal val="#ppt_x"/>
                                          </p:val>
                                        </p:tav>
                                      </p:tavLst>
                                    </p:anim>
                                    <p:anim calcmode="lin" valueType="num">
                                      <p:cBhvr additive="base">
                                        <p:cTn id="119" dur="750" fill="hold"/>
                                        <p:tgtEl>
                                          <p:spTgt spid="24"/>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1100"/>
                                  </p:stCondLst>
                                  <p:childTnLst>
                                    <p:set>
                                      <p:cBhvr>
                                        <p:cTn id="121" dur="1" fill="hold">
                                          <p:stCondLst>
                                            <p:cond delay="0"/>
                                          </p:stCondLst>
                                        </p:cTn>
                                        <p:tgtEl>
                                          <p:spTgt spid="22"/>
                                        </p:tgtEl>
                                        <p:attrNameLst>
                                          <p:attrName>style.visibility</p:attrName>
                                        </p:attrNameLst>
                                      </p:cBhvr>
                                      <p:to>
                                        <p:strVal val="visible"/>
                                      </p:to>
                                    </p:set>
                                    <p:anim calcmode="lin" valueType="num">
                                      <p:cBhvr additive="base">
                                        <p:cTn id="122" dur="750" fill="hold"/>
                                        <p:tgtEl>
                                          <p:spTgt spid="22"/>
                                        </p:tgtEl>
                                        <p:attrNameLst>
                                          <p:attrName>ppt_x</p:attrName>
                                        </p:attrNameLst>
                                      </p:cBhvr>
                                      <p:tavLst>
                                        <p:tav tm="0">
                                          <p:val>
                                            <p:strVal val="#ppt_x"/>
                                          </p:val>
                                        </p:tav>
                                        <p:tav tm="100000">
                                          <p:val>
                                            <p:strVal val="#ppt_x"/>
                                          </p:val>
                                        </p:tav>
                                      </p:tavLst>
                                    </p:anim>
                                    <p:anim calcmode="lin" valueType="num">
                                      <p:cBhvr additive="base">
                                        <p:cTn id="123" dur="750" fill="hold"/>
                                        <p:tgtEl>
                                          <p:spTgt spid="22"/>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1400"/>
                                  </p:stCondLst>
                                  <p:childTnLst>
                                    <p:set>
                                      <p:cBhvr>
                                        <p:cTn id="125" dur="1" fill="hold">
                                          <p:stCondLst>
                                            <p:cond delay="0"/>
                                          </p:stCondLst>
                                        </p:cTn>
                                        <p:tgtEl>
                                          <p:spTgt spid="21"/>
                                        </p:tgtEl>
                                        <p:attrNameLst>
                                          <p:attrName>style.visibility</p:attrName>
                                        </p:attrNameLst>
                                      </p:cBhvr>
                                      <p:to>
                                        <p:strVal val="visible"/>
                                      </p:to>
                                    </p:set>
                                    <p:anim calcmode="lin" valueType="num">
                                      <p:cBhvr additive="base">
                                        <p:cTn id="126" dur="750" fill="hold"/>
                                        <p:tgtEl>
                                          <p:spTgt spid="21"/>
                                        </p:tgtEl>
                                        <p:attrNameLst>
                                          <p:attrName>ppt_x</p:attrName>
                                        </p:attrNameLst>
                                      </p:cBhvr>
                                      <p:tavLst>
                                        <p:tav tm="0">
                                          <p:val>
                                            <p:strVal val="#ppt_x"/>
                                          </p:val>
                                        </p:tav>
                                        <p:tav tm="100000">
                                          <p:val>
                                            <p:strVal val="#ppt_x"/>
                                          </p:val>
                                        </p:tav>
                                      </p:tavLst>
                                    </p:anim>
                                    <p:anim calcmode="lin" valueType="num">
                                      <p:cBhvr additive="base">
                                        <p:cTn id="127" dur="750" fill="hold"/>
                                        <p:tgtEl>
                                          <p:spTgt spid="21"/>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1100"/>
                                  </p:stCondLst>
                                  <p:childTnLst>
                                    <p:set>
                                      <p:cBhvr>
                                        <p:cTn id="129" dur="1" fill="hold">
                                          <p:stCondLst>
                                            <p:cond delay="0"/>
                                          </p:stCondLst>
                                        </p:cTn>
                                        <p:tgtEl>
                                          <p:spTgt spid="20"/>
                                        </p:tgtEl>
                                        <p:attrNameLst>
                                          <p:attrName>style.visibility</p:attrName>
                                        </p:attrNameLst>
                                      </p:cBhvr>
                                      <p:to>
                                        <p:strVal val="visible"/>
                                      </p:to>
                                    </p:set>
                                    <p:anim calcmode="lin" valueType="num">
                                      <p:cBhvr additive="base">
                                        <p:cTn id="130" dur="750" fill="hold"/>
                                        <p:tgtEl>
                                          <p:spTgt spid="20"/>
                                        </p:tgtEl>
                                        <p:attrNameLst>
                                          <p:attrName>ppt_x</p:attrName>
                                        </p:attrNameLst>
                                      </p:cBhvr>
                                      <p:tavLst>
                                        <p:tav tm="0">
                                          <p:val>
                                            <p:strVal val="#ppt_x"/>
                                          </p:val>
                                        </p:tav>
                                        <p:tav tm="100000">
                                          <p:val>
                                            <p:strVal val="#ppt_x"/>
                                          </p:val>
                                        </p:tav>
                                      </p:tavLst>
                                    </p:anim>
                                    <p:anim calcmode="lin" valueType="num">
                                      <p:cBhvr additive="base">
                                        <p:cTn id="131" dur="750" fill="hold"/>
                                        <p:tgtEl>
                                          <p:spTgt spid="20"/>
                                        </p:tgtEl>
                                        <p:attrNameLst>
                                          <p:attrName>ppt_y</p:attrName>
                                        </p:attrNameLst>
                                      </p:cBhvr>
                                      <p:tavLst>
                                        <p:tav tm="0">
                                          <p:val>
                                            <p:strVal val="0-#ppt_h/2"/>
                                          </p:val>
                                        </p:tav>
                                        <p:tav tm="100000">
                                          <p:val>
                                            <p:strVal val="#ppt_y"/>
                                          </p:val>
                                        </p:tav>
                                      </p:tavLst>
                                    </p:anim>
                                  </p:childTnLst>
                                </p:cTn>
                              </p:par>
                              <p:par>
                                <p:cTn id="132" presetID="2" presetClass="entr" presetSubtype="1" decel="100000" fill="hold" grpId="0" nodeType="withEffect">
                                  <p:stCondLst>
                                    <p:cond delay="1400"/>
                                  </p:stCondLst>
                                  <p:childTnLst>
                                    <p:set>
                                      <p:cBhvr>
                                        <p:cTn id="133" dur="1" fill="hold">
                                          <p:stCondLst>
                                            <p:cond delay="0"/>
                                          </p:stCondLst>
                                        </p:cTn>
                                        <p:tgtEl>
                                          <p:spTgt spid="19"/>
                                        </p:tgtEl>
                                        <p:attrNameLst>
                                          <p:attrName>style.visibility</p:attrName>
                                        </p:attrNameLst>
                                      </p:cBhvr>
                                      <p:to>
                                        <p:strVal val="visible"/>
                                      </p:to>
                                    </p:set>
                                    <p:anim calcmode="lin" valueType="num">
                                      <p:cBhvr additive="base">
                                        <p:cTn id="134" dur="750" fill="hold"/>
                                        <p:tgtEl>
                                          <p:spTgt spid="19"/>
                                        </p:tgtEl>
                                        <p:attrNameLst>
                                          <p:attrName>ppt_x</p:attrName>
                                        </p:attrNameLst>
                                      </p:cBhvr>
                                      <p:tavLst>
                                        <p:tav tm="0">
                                          <p:val>
                                            <p:strVal val="#ppt_x"/>
                                          </p:val>
                                        </p:tav>
                                        <p:tav tm="100000">
                                          <p:val>
                                            <p:strVal val="#ppt_x"/>
                                          </p:val>
                                        </p:tav>
                                      </p:tavLst>
                                    </p:anim>
                                    <p:anim calcmode="lin" valueType="num">
                                      <p:cBhvr additive="base">
                                        <p:cTn id="135" dur="750" fill="hold"/>
                                        <p:tgtEl>
                                          <p:spTgt spid="19"/>
                                        </p:tgtEl>
                                        <p:attrNameLst>
                                          <p:attrName>ppt_y</p:attrName>
                                        </p:attrNameLst>
                                      </p:cBhvr>
                                      <p:tavLst>
                                        <p:tav tm="0">
                                          <p:val>
                                            <p:strVal val="0-#ppt_h/2"/>
                                          </p:val>
                                        </p:tav>
                                        <p:tav tm="100000">
                                          <p:val>
                                            <p:strVal val="#ppt_y"/>
                                          </p:val>
                                        </p:tav>
                                      </p:tavLst>
                                    </p:anim>
                                  </p:childTnLst>
                                </p:cTn>
                              </p:par>
                              <p:par>
                                <p:cTn id="136" presetID="6" presetClass="emph" presetSubtype="0" decel="100000" autoRev="1" fill="hold" grpId="1" nodeType="withEffect">
                                  <p:stCondLst>
                                    <p:cond delay="300"/>
                                  </p:stCondLst>
                                  <p:childTnLst>
                                    <p:animScale>
                                      <p:cBhvr>
                                        <p:cTn id="137" dur="500" fill="hold"/>
                                        <p:tgtEl>
                                          <p:spTgt spid="37"/>
                                        </p:tgtEl>
                                      </p:cBhvr>
                                      <p:by x="150000" y="150000"/>
                                    </p:animScale>
                                  </p:childTnLst>
                                </p:cTn>
                              </p:par>
                              <p:par>
                                <p:cTn id="138" presetID="6" presetClass="emph" presetSubtype="0" decel="100000" autoRev="1" fill="hold" grpId="1" nodeType="withEffect">
                                  <p:stCondLst>
                                    <p:cond delay="200"/>
                                  </p:stCondLst>
                                  <p:childTnLst>
                                    <p:animScale>
                                      <p:cBhvr>
                                        <p:cTn id="139" dur="500" fill="hold"/>
                                        <p:tgtEl>
                                          <p:spTgt spid="47"/>
                                        </p:tgtEl>
                                      </p:cBhvr>
                                      <p:by x="150000" y="150000"/>
                                    </p:animScale>
                                  </p:childTnLst>
                                </p:cTn>
                              </p:par>
                              <p:par>
                                <p:cTn id="140" presetID="6" presetClass="emph" presetSubtype="0" decel="100000" autoRev="1" fill="hold" grpId="1" nodeType="withEffect">
                                  <p:stCondLst>
                                    <p:cond delay="300"/>
                                  </p:stCondLst>
                                  <p:childTnLst>
                                    <p:animScale>
                                      <p:cBhvr>
                                        <p:cTn id="141" dur="500" fill="hold"/>
                                        <p:tgtEl>
                                          <p:spTgt spid="38"/>
                                        </p:tgtEl>
                                      </p:cBhvr>
                                      <p:by x="150000" y="150000"/>
                                    </p:animScale>
                                  </p:childTnLst>
                                </p:cTn>
                              </p:par>
                              <p:par>
                                <p:cTn id="142" presetID="6" presetClass="emph" presetSubtype="0" decel="100000" autoRev="1" fill="hold" grpId="1" nodeType="withEffect">
                                  <p:stCondLst>
                                    <p:cond delay="700"/>
                                  </p:stCondLst>
                                  <p:childTnLst>
                                    <p:animScale>
                                      <p:cBhvr>
                                        <p:cTn id="143" dur="500" fill="hold"/>
                                        <p:tgtEl>
                                          <p:spTgt spid="36"/>
                                        </p:tgtEl>
                                      </p:cBhvr>
                                      <p:by x="150000" y="150000"/>
                                    </p:animScale>
                                  </p:childTnLst>
                                </p:cTn>
                              </p:par>
                              <p:par>
                                <p:cTn id="144" presetID="6" presetClass="emph" presetSubtype="0" decel="100000" autoRev="1" fill="hold" grpId="1" nodeType="withEffect">
                                  <p:stCondLst>
                                    <p:cond delay="500"/>
                                  </p:stCondLst>
                                  <p:childTnLst>
                                    <p:animScale>
                                      <p:cBhvr>
                                        <p:cTn id="145" dur="500" fill="hold"/>
                                        <p:tgtEl>
                                          <p:spTgt spid="48"/>
                                        </p:tgtEl>
                                      </p:cBhvr>
                                      <p:by x="150000" y="150000"/>
                                    </p:animScale>
                                  </p:childTnLst>
                                </p:cTn>
                              </p:par>
                              <p:par>
                                <p:cTn id="146" presetID="6" presetClass="emph" presetSubtype="0" decel="100000" autoRev="1" fill="hold" grpId="1" nodeType="withEffect">
                                  <p:stCondLst>
                                    <p:cond delay="500"/>
                                  </p:stCondLst>
                                  <p:childTnLst>
                                    <p:animScale>
                                      <p:cBhvr>
                                        <p:cTn id="147" dur="500" fill="hold"/>
                                        <p:tgtEl>
                                          <p:spTgt spid="39"/>
                                        </p:tgtEl>
                                      </p:cBhvr>
                                      <p:by x="150000" y="150000"/>
                                    </p:animScale>
                                  </p:childTnLst>
                                </p:cTn>
                              </p:par>
                              <p:par>
                                <p:cTn id="148" presetID="6" presetClass="emph" presetSubtype="0" decel="100000" autoRev="1" fill="hold" grpId="1" nodeType="withEffect">
                                  <p:stCondLst>
                                    <p:cond delay="700"/>
                                  </p:stCondLst>
                                  <p:childTnLst>
                                    <p:animScale>
                                      <p:cBhvr>
                                        <p:cTn id="149" dur="500" fill="hold"/>
                                        <p:tgtEl>
                                          <p:spTgt spid="40"/>
                                        </p:tgtEl>
                                      </p:cBhvr>
                                      <p:by x="150000" y="150000"/>
                                    </p:animScale>
                                  </p:childTnLst>
                                </p:cTn>
                              </p:par>
                              <p:par>
                                <p:cTn id="150" presetID="6" presetClass="emph" presetSubtype="0" decel="100000" autoRev="1" fill="hold" grpId="1" nodeType="withEffect">
                                  <p:stCondLst>
                                    <p:cond delay="500"/>
                                  </p:stCondLst>
                                  <p:childTnLst>
                                    <p:animScale>
                                      <p:cBhvr>
                                        <p:cTn id="151" dur="500" fill="hold"/>
                                        <p:tgtEl>
                                          <p:spTgt spid="41"/>
                                        </p:tgtEl>
                                      </p:cBhvr>
                                      <p:by x="150000" y="150000"/>
                                    </p:animScale>
                                  </p:childTnLst>
                                </p:cTn>
                              </p:par>
                              <p:par>
                                <p:cTn id="152" presetID="6" presetClass="emph" presetSubtype="0" decel="100000" autoRev="1" fill="hold" grpId="1" nodeType="withEffect">
                                  <p:stCondLst>
                                    <p:cond delay="800"/>
                                  </p:stCondLst>
                                  <p:childTnLst>
                                    <p:animScale>
                                      <p:cBhvr>
                                        <p:cTn id="153" dur="500" fill="hold"/>
                                        <p:tgtEl>
                                          <p:spTgt spid="42"/>
                                        </p:tgtEl>
                                      </p:cBhvr>
                                      <p:by x="150000" y="150000"/>
                                    </p:animScale>
                                  </p:childTnLst>
                                </p:cTn>
                              </p:par>
                              <p:par>
                                <p:cTn id="154" presetID="6" presetClass="emph" presetSubtype="0" decel="100000" autoRev="1" fill="hold" grpId="1" nodeType="withEffect">
                                  <p:stCondLst>
                                    <p:cond delay="300"/>
                                  </p:stCondLst>
                                  <p:childTnLst>
                                    <p:animScale>
                                      <p:cBhvr>
                                        <p:cTn id="155" dur="500" fill="hold"/>
                                        <p:tgtEl>
                                          <p:spTgt spid="43"/>
                                        </p:tgtEl>
                                      </p:cBhvr>
                                      <p:by x="150000" y="150000"/>
                                    </p:animScale>
                                  </p:childTnLst>
                                </p:cTn>
                              </p:par>
                              <p:par>
                                <p:cTn id="156" presetID="6" presetClass="emph" presetSubtype="0" decel="100000" autoRev="1" fill="hold" grpId="1" nodeType="withEffect">
                                  <p:stCondLst>
                                    <p:cond delay="500"/>
                                  </p:stCondLst>
                                  <p:childTnLst>
                                    <p:animScale>
                                      <p:cBhvr>
                                        <p:cTn id="157" dur="500" fill="hold"/>
                                        <p:tgtEl>
                                          <p:spTgt spid="18"/>
                                        </p:tgtEl>
                                      </p:cBhvr>
                                      <p:by x="150000" y="150000"/>
                                    </p:animScale>
                                  </p:childTnLst>
                                </p:cTn>
                              </p:par>
                              <p:par>
                                <p:cTn id="158" presetID="6" presetClass="emph" presetSubtype="0" decel="100000" autoRev="1" fill="hold" grpId="1" nodeType="withEffect">
                                  <p:stCondLst>
                                    <p:cond delay="400"/>
                                  </p:stCondLst>
                                  <p:childTnLst>
                                    <p:animScale>
                                      <p:cBhvr>
                                        <p:cTn id="159" dur="500" fill="hold"/>
                                        <p:tgtEl>
                                          <p:spTgt spid="34"/>
                                        </p:tgtEl>
                                      </p:cBhvr>
                                      <p:by x="150000" y="150000"/>
                                    </p:animScale>
                                  </p:childTnLst>
                                </p:cTn>
                              </p:par>
                              <p:par>
                                <p:cTn id="160" presetID="6" presetClass="emph" presetSubtype="0" decel="100000" autoRev="1" fill="hold" grpId="1" nodeType="withEffect">
                                  <p:stCondLst>
                                    <p:cond delay="700"/>
                                  </p:stCondLst>
                                  <p:childTnLst>
                                    <p:animScale>
                                      <p:cBhvr>
                                        <p:cTn id="161" dur="500" fill="hold"/>
                                        <p:tgtEl>
                                          <p:spTgt spid="35"/>
                                        </p:tgtEl>
                                      </p:cBhvr>
                                      <p:by x="150000" y="150000"/>
                                    </p:animScale>
                                  </p:childTnLst>
                                </p:cTn>
                              </p:par>
                              <p:par>
                                <p:cTn id="162" presetID="6" presetClass="emph" presetSubtype="0" decel="100000" autoRev="1" fill="hold" grpId="1" nodeType="withEffect">
                                  <p:stCondLst>
                                    <p:cond delay="900"/>
                                  </p:stCondLst>
                                  <p:childTnLst>
                                    <p:animScale>
                                      <p:cBhvr>
                                        <p:cTn id="163" dur="500" fill="hold"/>
                                        <p:tgtEl>
                                          <p:spTgt spid="28"/>
                                        </p:tgtEl>
                                      </p:cBhvr>
                                      <p:by x="150000" y="150000"/>
                                    </p:animScale>
                                  </p:childTnLst>
                                </p:cTn>
                              </p:par>
                              <p:par>
                                <p:cTn id="164" presetID="6" presetClass="emph" presetSubtype="0" decel="100000" autoRev="1" fill="hold" grpId="1" nodeType="withEffect">
                                  <p:stCondLst>
                                    <p:cond delay="300"/>
                                  </p:stCondLst>
                                  <p:childTnLst>
                                    <p:animScale>
                                      <p:cBhvr>
                                        <p:cTn id="165" dur="500" fill="hold"/>
                                        <p:tgtEl>
                                          <p:spTgt spid="32"/>
                                        </p:tgtEl>
                                      </p:cBhvr>
                                      <p:by x="150000" y="150000"/>
                                    </p:animScale>
                                  </p:childTnLst>
                                </p:cTn>
                              </p:par>
                              <p:par>
                                <p:cTn id="166" presetID="6" presetClass="emph" presetSubtype="0" decel="100000" autoRev="1" fill="hold" grpId="1" nodeType="withEffect">
                                  <p:stCondLst>
                                    <p:cond delay="600"/>
                                  </p:stCondLst>
                                  <p:childTnLst>
                                    <p:animScale>
                                      <p:cBhvr>
                                        <p:cTn id="167" dur="500" fill="hold"/>
                                        <p:tgtEl>
                                          <p:spTgt spid="33"/>
                                        </p:tgtEl>
                                      </p:cBhvr>
                                      <p:by x="150000" y="150000"/>
                                    </p:animScale>
                                  </p:childTnLst>
                                </p:cTn>
                              </p:par>
                              <p:par>
                                <p:cTn id="168" presetID="6" presetClass="emph" presetSubtype="0" decel="100000" autoRev="1" fill="hold" grpId="1" nodeType="withEffect">
                                  <p:stCondLst>
                                    <p:cond delay="700"/>
                                  </p:stCondLst>
                                  <p:childTnLst>
                                    <p:animScale>
                                      <p:cBhvr>
                                        <p:cTn id="169" dur="500" fill="hold"/>
                                        <p:tgtEl>
                                          <p:spTgt spid="46"/>
                                        </p:tgtEl>
                                      </p:cBhvr>
                                      <p:by x="150000" y="150000"/>
                                    </p:animScale>
                                  </p:childTnLst>
                                </p:cTn>
                              </p:par>
                              <p:par>
                                <p:cTn id="170" presetID="6" presetClass="emph" presetSubtype="0" decel="100000" autoRev="1" fill="hold" grpId="1" nodeType="withEffect">
                                  <p:stCondLst>
                                    <p:cond delay="1200"/>
                                  </p:stCondLst>
                                  <p:childTnLst>
                                    <p:animScale>
                                      <p:cBhvr>
                                        <p:cTn id="171" dur="500" fill="hold"/>
                                        <p:tgtEl>
                                          <p:spTgt spid="44"/>
                                        </p:tgtEl>
                                      </p:cBhvr>
                                      <p:by x="150000" y="150000"/>
                                    </p:animScale>
                                  </p:childTnLst>
                                </p:cTn>
                              </p:par>
                              <p:par>
                                <p:cTn id="172" presetID="6" presetClass="emph" presetSubtype="0" decel="100000" autoRev="1" fill="hold" grpId="1" nodeType="withEffect">
                                  <p:stCondLst>
                                    <p:cond delay="900"/>
                                  </p:stCondLst>
                                  <p:childTnLst>
                                    <p:animScale>
                                      <p:cBhvr>
                                        <p:cTn id="173" dur="500" fill="hold"/>
                                        <p:tgtEl>
                                          <p:spTgt spid="45"/>
                                        </p:tgtEl>
                                      </p:cBhvr>
                                      <p:by x="150000" y="150000"/>
                                    </p:animScale>
                                  </p:childTnLst>
                                </p:cTn>
                              </p:par>
                              <p:par>
                                <p:cTn id="174" presetID="6" presetClass="emph" presetSubtype="0" decel="100000" autoRev="1" fill="hold" grpId="1" nodeType="withEffect">
                                  <p:stCondLst>
                                    <p:cond delay="1000"/>
                                  </p:stCondLst>
                                  <p:childTnLst>
                                    <p:animScale>
                                      <p:cBhvr>
                                        <p:cTn id="175" dur="500" fill="hold"/>
                                        <p:tgtEl>
                                          <p:spTgt spid="29"/>
                                        </p:tgtEl>
                                      </p:cBhvr>
                                      <p:by x="150000" y="150000"/>
                                    </p:animScale>
                                  </p:childTnLst>
                                </p:cTn>
                              </p:par>
                              <p:par>
                                <p:cTn id="176" presetID="6" presetClass="emph" presetSubtype="0" decel="100000" autoRev="1" fill="hold" grpId="1" nodeType="withEffect">
                                  <p:stCondLst>
                                    <p:cond delay="1100"/>
                                  </p:stCondLst>
                                  <p:childTnLst>
                                    <p:animScale>
                                      <p:cBhvr>
                                        <p:cTn id="177" dur="500" fill="hold"/>
                                        <p:tgtEl>
                                          <p:spTgt spid="26"/>
                                        </p:tgtEl>
                                      </p:cBhvr>
                                      <p:by x="150000" y="150000"/>
                                    </p:animScale>
                                  </p:childTnLst>
                                </p:cTn>
                              </p:par>
                              <p:par>
                                <p:cTn id="178" presetID="6" presetClass="emph" presetSubtype="0" decel="100000" autoRev="1" fill="hold" grpId="1" nodeType="withEffect">
                                  <p:stCondLst>
                                    <p:cond delay="900"/>
                                  </p:stCondLst>
                                  <p:childTnLst>
                                    <p:animScale>
                                      <p:cBhvr>
                                        <p:cTn id="179" dur="500" fill="hold"/>
                                        <p:tgtEl>
                                          <p:spTgt spid="25"/>
                                        </p:tgtEl>
                                      </p:cBhvr>
                                      <p:by x="150000" y="150000"/>
                                    </p:animScale>
                                  </p:childTnLst>
                                </p:cTn>
                              </p:par>
                              <p:par>
                                <p:cTn id="180" presetID="6" presetClass="emph" presetSubtype="0" decel="100000" autoRev="1" fill="hold" grpId="1" nodeType="withEffect">
                                  <p:stCondLst>
                                    <p:cond delay="600"/>
                                  </p:stCondLst>
                                  <p:childTnLst>
                                    <p:animScale>
                                      <p:cBhvr>
                                        <p:cTn id="181" dur="500" fill="hold"/>
                                        <p:tgtEl>
                                          <p:spTgt spid="27"/>
                                        </p:tgtEl>
                                      </p:cBhvr>
                                      <p:by x="150000" y="150000"/>
                                    </p:animScale>
                                  </p:childTnLst>
                                </p:cTn>
                              </p:par>
                              <p:par>
                                <p:cTn id="182" presetID="6" presetClass="emph" presetSubtype="0" decel="100000" autoRev="1" fill="hold" grpId="1" nodeType="withEffect">
                                  <p:stCondLst>
                                    <p:cond delay="900"/>
                                  </p:stCondLst>
                                  <p:childTnLst>
                                    <p:animScale>
                                      <p:cBhvr>
                                        <p:cTn id="183" dur="500" fill="hold"/>
                                        <p:tgtEl>
                                          <p:spTgt spid="30"/>
                                        </p:tgtEl>
                                      </p:cBhvr>
                                      <p:by x="150000" y="150000"/>
                                    </p:animScale>
                                  </p:childTnLst>
                                </p:cTn>
                              </p:par>
                              <p:par>
                                <p:cTn id="184" presetID="6" presetClass="emph" presetSubtype="0" decel="100000" autoRev="1" fill="hold" grpId="1" nodeType="withEffect">
                                  <p:stCondLst>
                                    <p:cond delay="300"/>
                                  </p:stCondLst>
                                  <p:childTnLst>
                                    <p:animScale>
                                      <p:cBhvr>
                                        <p:cTn id="185" dur="500" fill="hold"/>
                                        <p:tgtEl>
                                          <p:spTgt spid="31"/>
                                        </p:tgtEl>
                                      </p:cBhvr>
                                      <p:by x="150000" y="150000"/>
                                    </p:animScale>
                                  </p:childTnLst>
                                </p:cTn>
                              </p:par>
                              <p:par>
                                <p:cTn id="186" presetID="6" presetClass="emph" presetSubtype="0" decel="100000" autoRev="1" fill="hold" grpId="1" nodeType="withEffect">
                                  <p:stCondLst>
                                    <p:cond delay="300"/>
                                  </p:stCondLst>
                                  <p:childTnLst>
                                    <p:animScale>
                                      <p:cBhvr>
                                        <p:cTn id="187" dur="500" fill="hold"/>
                                        <p:tgtEl>
                                          <p:spTgt spid="23"/>
                                        </p:tgtEl>
                                      </p:cBhvr>
                                      <p:by x="150000" y="150000"/>
                                    </p:animScale>
                                  </p:childTnLst>
                                </p:cTn>
                              </p:par>
                              <p:par>
                                <p:cTn id="188" presetID="6" presetClass="emph" presetSubtype="0" decel="100000" autoRev="1" fill="hold" grpId="1" nodeType="withEffect">
                                  <p:stCondLst>
                                    <p:cond delay="300"/>
                                  </p:stCondLst>
                                  <p:childTnLst>
                                    <p:animScale>
                                      <p:cBhvr>
                                        <p:cTn id="189" dur="500" fill="hold"/>
                                        <p:tgtEl>
                                          <p:spTgt spid="24"/>
                                        </p:tgtEl>
                                      </p:cBhvr>
                                      <p:by x="150000" y="150000"/>
                                    </p:animScale>
                                  </p:childTnLst>
                                </p:cTn>
                              </p:par>
                              <p:par>
                                <p:cTn id="190" presetID="6" presetClass="emph" presetSubtype="0" decel="100000" autoRev="1" fill="hold" grpId="1" nodeType="withEffect">
                                  <p:stCondLst>
                                    <p:cond delay="100"/>
                                  </p:stCondLst>
                                  <p:childTnLst>
                                    <p:animScale>
                                      <p:cBhvr>
                                        <p:cTn id="191" dur="500" fill="hold"/>
                                        <p:tgtEl>
                                          <p:spTgt spid="22"/>
                                        </p:tgtEl>
                                      </p:cBhvr>
                                      <p:by x="150000" y="150000"/>
                                    </p:animScale>
                                  </p:childTnLst>
                                </p:cTn>
                              </p:par>
                              <p:par>
                                <p:cTn id="192" presetID="6" presetClass="emph" presetSubtype="0" decel="100000" autoRev="1" fill="hold" grpId="1" nodeType="withEffect">
                                  <p:stCondLst>
                                    <p:cond delay="0"/>
                                  </p:stCondLst>
                                  <p:childTnLst>
                                    <p:animScale>
                                      <p:cBhvr>
                                        <p:cTn id="193" dur="500" fill="hold"/>
                                        <p:tgtEl>
                                          <p:spTgt spid="21"/>
                                        </p:tgtEl>
                                      </p:cBhvr>
                                      <p:by x="150000" y="150000"/>
                                    </p:animScale>
                                  </p:childTnLst>
                                </p:cTn>
                              </p:par>
                              <p:par>
                                <p:cTn id="194" presetID="6" presetClass="emph" presetSubtype="0" decel="100000" autoRev="1" fill="hold" grpId="1" nodeType="withEffect">
                                  <p:stCondLst>
                                    <p:cond delay="700"/>
                                  </p:stCondLst>
                                  <p:childTnLst>
                                    <p:animScale>
                                      <p:cBhvr>
                                        <p:cTn id="195" dur="500" fill="hold"/>
                                        <p:tgtEl>
                                          <p:spTgt spid="20"/>
                                        </p:tgtEl>
                                      </p:cBhvr>
                                      <p:by x="150000" y="150000"/>
                                    </p:animScale>
                                  </p:childTnLst>
                                </p:cTn>
                              </p:par>
                              <p:par>
                                <p:cTn id="196" presetID="6" presetClass="emph" presetSubtype="0" decel="100000" autoRev="1" fill="hold" grpId="1" nodeType="withEffect">
                                  <p:stCondLst>
                                    <p:cond delay="300"/>
                                  </p:stCondLst>
                                  <p:childTnLst>
                                    <p:animScale>
                                      <p:cBhvr>
                                        <p:cTn id="197" dur="5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22" y="1145183"/>
            <a:ext cx="3856557" cy="917575"/>
          </a:xfrm>
        </p:spPr>
        <p:txBody>
          <a:bodyPr/>
          <a:lstStyle/>
          <a:p>
            <a:r>
              <a:rPr lang="en-US" dirty="0" smtClean="0"/>
              <a:t>Resources</a:t>
            </a:r>
            <a:endParaRPr lang="en-US" dirty="0"/>
          </a:p>
        </p:txBody>
      </p:sp>
      <p:sp>
        <p:nvSpPr>
          <p:cNvPr id="20" name="Title Tile"/>
          <p:cNvSpPr/>
          <p:nvPr/>
        </p:nvSpPr>
        <p:spPr bwMode="gray">
          <a:xfrm>
            <a:off x="493559" y="2235967"/>
            <a:ext cx="5488575" cy="1835295"/>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3200" dirty="0"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TechNet &amp; MSDN Flash</a:t>
            </a:r>
            <a:endParaRPr lang="en-US" sz="32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493559" y="4055627"/>
            <a:ext cx="5488575" cy="88943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Rectangle 21"/>
          <p:cNvSpPr/>
          <p:nvPr/>
        </p:nvSpPr>
        <p:spPr>
          <a:xfrm>
            <a:off x="659500" y="3640208"/>
            <a:ext cx="3753400" cy="338554"/>
          </a:xfrm>
          <a:prstGeom prst="rect">
            <a:avLst/>
          </a:prstGeom>
        </p:spPr>
        <p:txBody>
          <a:bodyPr wrap="none" lIns="182880">
            <a:spAutoFit/>
          </a:bodyPr>
          <a:lstStyle/>
          <a:p>
            <a:pPr marL="0" lvl="1">
              <a:tabLst>
                <a:tab pos="1828800" algn="l"/>
              </a:tabLst>
            </a:pPr>
            <a:r>
              <a:rPr lang="en-US" sz="1600" dirty="0" smtClean="0">
                <a:latin typeface="Segoe UI" pitchFamily="34" charset="0"/>
                <a:ea typeface="Segoe UI" pitchFamily="34" charset="0"/>
                <a:cs typeface="Segoe UI" pitchFamily="34" charset="0"/>
              </a:rPr>
              <a:t>Subscribe to our fortnightly newsletter</a:t>
            </a:r>
            <a:endParaRPr lang="en-US" sz="1600" dirty="0">
              <a:latin typeface="Segoe UI" pitchFamily="34" charset="0"/>
              <a:ea typeface="Segoe UI" pitchFamily="34" charset="0"/>
              <a:cs typeface="Segoe UI" pitchFamily="34" charset="0"/>
            </a:endParaRPr>
          </a:p>
        </p:txBody>
      </p:sp>
      <p:sp>
        <p:nvSpPr>
          <p:cNvPr id="23" name="Rectangle 22"/>
          <p:cNvSpPr/>
          <p:nvPr/>
        </p:nvSpPr>
        <p:spPr bwMode="white">
          <a:xfrm>
            <a:off x="1065884" y="4180183"/>
            <a:ext cx="4916250" cy="646331"/>
          </a:xfrm>
          <a:prstGeom prst="rect">
            <a:avLst/>
          </a:prstGeom>
        </p:spPr>
        <p:txBody>
          <a:bodyPr wrap="square" lIns="182880">
            <a:spAutoFit/>
          </a:bodyPr>
          <a:lstStyle/>
          <a:p>
            <a:r>
              <a:rPr lang="en-US" dirty="0">
                <a:solidFill>
                  <a:srgbClr val="FFFFFF"/>
                </a:solidFill>
                <a:hlinkClick r:id="rId3"/>
              </a:rPr>
              <a:t>http</a:t>
            </a:r>
            <a:r>
              <a:rPr lang="en-US" dirty="0" smtClean="0">
                <a:solidFill>
                  <a:srgbClr val="FFFFFF"/>
                </a:solidFill>
                <a:hlinkClick r:id="rId3"/>
              </a:rPr>
              <a:t>://aka.ms/technetnz</a:t>
            </a:r>
            <a:r>
              <a:rPr lang="en-US" dirty="0" smtClean="0">
                <a:solidFill>
                  <a:srgbClr val="FFFFFF"/>
                </a:solidFill>
              </a:rPr>
              <a:t> </a:t>
            </a:r>
            <a:r>
              <a:rPr lang="en-US" dirty="0" smtClean="0">
                <a:solidFill>
                  <a:srgbClr val="FFFFFF"/>
                </a:solidFill>
                <a:hlinkClick r:id="rId4"/>
              </a:rPr>
              <a:t>http://aka.ms/msdnnz</a:t>
            </a:r>
            <a:r>
              <a:rPr lang="en-US" dirty="0" smtClean="0">
                <a:solidFill>
                  <a:srgbClr val="FFFFFF"/>
                </a:solidFill>
              </a:rPr>
              <a:t> </a:t>
            </a:r>
            <a:endParaRPr lang="en-US" dirty="0">
              <a:solidFill>
                <a:srgbClr val="FFFFFF"/>
              </a:solidFill>
            </a:endParaRPr>
          </a:p>
        </p:txBody>
      </p:sp>
      <p:sp>
        <p:nvSpPr>
          <p:cNvPr id="32" name="Rectangle 31"/>
          <p:cNvSpPr/>
          <p:nvPr/>
        </p:nvSpPr>
        <p:spPr bwMode="auto">
          <a:xfrm>
            <a:off x="6102452" y="5716409"/>
            <a:ext cx="5487453" cy="89922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4" name="Rectangle 33"/>
          <p:cNvSpPr/>
          <p:nvPr/>
        </p:nvSpPr>
        <p:spPr bwMode="white">
          <a:xfrm>
            <a:off x="6689762" y="5970551"/>
            <a:ext cx="4898483" cy="369332"/>
          </a:xfrm>
          <a:prstGeom prst="rect">
            <a:avLst/>
          </a:prstGeom>
        </p:spPr>
        <p:txBody>
          <a:bodyPr wrap="square" lIns="182880">
            <a:spAutoFit/>
          </a:bodyPr>
          <a:lstStyle/>
          <a:p>
            <a:r>
              <a:rPr lang="en-US" dirty="0">
                <a:hlinkClick r:id="rId5"/>
              </a:rPr>
              <a:t>http</a:t>
            </a:r>
            <a:r>
              <a:rPr lang="en-US" dirty="0" smtClean="0">
                <a:hlinkClick r:id="rId5"/>
              </a:rPr>
              <a:t>://aka.ms/ch9nz</a:t>
            </a:r>
            <a:r>
              <a:rPr lang="en-US" dirty="0" smtClean="0"/>
              <a:t> </a:t>
            </a:r>
            <a:endParaRPr lang="en-US" dirty="0"/>
          </a:p>
        </p:txBody>
      </p:sp>
      <p:sp>
        <p:nvSpPr>
          <p:cNvPr id="14" name="Arrow Bar"/>
          <p:cNvSpPr/>
          <p:nvPr/>
        </p:nvSpPr>
        <p:spPr bwMode="gray">
          <a:xfrm>
            <a:off x="6102452" y="1045576"/>
            <a:ext cx="5485809" cy="184117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3200" dirty="0"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Microsoft Virtual Academy</a:t>
            </a:r>
            <a:endParaRPr lang="en-US" sz="32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6100262" y="2870967"/>
            <a:ext cx="5487984" cy="916543"/>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6261915" y="2431086"/>
            <a:ext cx="2147601" cy="338518"/>
          </a:xfrm>
          <a:prstGeom prst="rect">
            <a:avLst/>
          </a:prstGeom>
        </p:spPr>
        <p:txBody>
          <a:bodyPr wrap="square" lIns="182880">
            <a:spAutoFit/>
          </a:bodyPr>
          <a:lstStyle/>
          <a:p>
            <a:pPr marL="0" lvl="1">
              <a:tabLst>
                <a:tab pos="1828800" algn="l"/>
              </a:tabLst>
            </a:pPr>
            <a:r>
              <a:rPr lang="en-US" sz="1600" dirty="0" smtClean="0">
                <a:latin typeface="Segoe UI" pitchFamily="34" charset="0"/>
                <a:ea typeface="Segoe UI" pitchFamily="34" charset="0"/>
                <a:cs typeface="Segoe UI" pitchFamily="34" charset="0"/>
              </a:rPr>
              <a:t>Free Online Learning</a:t>
            </a:r>
            <a:endParaRPr lang="en-US" sz="1600" dirty="0">
              <a:latin typeface="Segoe UI" pitchFamily="34" charset="0"/>
              <a:ea typeface="Segoe UI" pitchFamily="34" charset="0"/>
              <a:cs typeface="Segoe UI" pitchFamily="34" charset="0"/>
            </a:endParaRPr>
          </a:p>
        </p:txBody>
      </p:sp>
      <p:sp>
        <p:nvSpPr>
          <p:cNvPr id="17" name="Rectangle 16"/>
          <p:cNvSpPr/>
          <p:nvPr/>
        </p:nvSpPr>
        <p:spPr bwMode="white">
          <a:xfrm>
            <a:off x="6609972" y="3147450"/>
            <a:ext cx="4981979" cy="369292"/>
          </a:xfrm>
          <a:prstGeom prst="rect">
            <a:avLst/>
          </a:prstGeom>
        </p:spPr>
        <p:txBody>
          <a:bodyPr wrap="square" lIns="182880">
            <a:spAutoFit/>
          </a:bodyPr>
          <a:lstStyle/>
          <a:p>
            <a:r>
              <a:rPr lang="en-US" dirty="0" smtClean="0">
                <a:solidFill>
                  <a:srgbClr val="FFFFFF"/>
                </a:solidFill>
                <a:hlinkClick r:id="rId6"/>
              </a:rPr>
              <a:t>http://aka.ms/mva </a:t>
            </a:r>
            <a:endParaRPr lang="en-US" sz="1600" dirty="0"/>
          </a:p>
        </p:txBody>
      </p:sp>
      <p:sp>
        <p:nvSpPr>
          <p:cNvPr id="37" name="TechEd Tile"/>
          <p:cNvSpPr/>
          <p:nvPr/>
        </p:nvSpPr>
        <p:spPr bwMode="gray">
          <a:xfrm>
            <a:off x="6104112" y="3897527"/>
            <a:ext cx="5486400" cy="18345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endParaRPr lang="en-US" sz="36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103501" y="3878262"/>
            <a:ext cx="5484744" cy="1841152"/>
          </a:xfrm>
          <a:prstGeom prst="rect">
            <a:avLst/>
          </a:prstGeom>
        </p:spPr>
      </p:pic>
      <p:sp>
        <p:nvSpPr>
          <p:cNvPr id="33" name="Rectangle 32"/>
          <p:cNvSpPr/>
          <p:nvPr/>
        </p:nvSpPr>
        <p:spPr>
          <a:xfrm>
            <a:off x="6309042" y="5368508"/>
            <a:ext cx="2154116" cy="338554"/>
          </a:xfrm>
          <a:prstGeom prst="rect">
            <a:avLst/>
          </a:prstGeom>
        </p:spPr>
        <p:txBody>
          <a:bodyPr wrap="none" lIns="182880">
            <a:spAutoFit/>
          </a:bodyPr>
          <a:lstStyle/>
          <a:p>
            <a:pPr marL="0" lvl="1">
              <a:tabLst>
                <a:tab pos="1828800" algn="l"/>
              </a:tabLst>
            </a:pPr>
            <a:r>
              <a:rPr lang="en-US" sz="1600" dirty="0" smtClean="0">
                <a:latin typeface="Segoe UI" pitchFamily="34" charset="0"/>
                <a:ea typeface="Segoe UI" pitchFamily="34" charset="0"/>
                <a:cs typeface="Segoe UI" pitchFamily="34" charset="0"/>
              </a:rPr>
              <a:t>Sessions on Demand</a:t>
            </a:r>
            <a:endParaRPr lang="en-US" sz="1600" dirty="0">
              <a:latin typeface="Segoe UI" pitchFamily="34" charset="0"/>
              <a:ea typeface="Segoe UI" pitchFamily="34" charset="0"/>
              <a:cs typeface="Segoe UI" pitchFamily="34" charset="0"/>
            </a:endParaRPr>
          </a:p>
        </p:txBody>
      </p:sp>
      <p:grpSp>
        <p:nvGrpSpPr>
          <p:cNvPr id="39" name="Group 38"/>
          <p:cNvGrpSpPr/>
          <p:nvPr/>
        </p:nvGrpSpPr>
        <p:grpSpPr>
          <a:xfrm>
            <a:off x="659500" y="4244471"/>
            <a:ext cx="432048" cy="464385"/>
            <a:chOff x="3290598" y="3324876"/>
            <a:chExt cx="724001" cy="724001"/>
          </a:xfrm>
        </p:grpSpPr>
        <p:pic>
          <p:nvPicPr>
            <p:cNvPr id="12" name="Picture 11"/>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0598" y="3324876"/>
              <a:ext cx="724001" cy="724001"/>
            </a:xfrm>
            <a:prstGeom prst="rect">
              <a:avLst/>
            </a:prstGeom>
          </p:spPr>
        </p:pic>
        <p:pic>
          <p:nvPicPr>
            <p:cNvPr id="38" name="Picture 3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0598" y="3324876"/>
              <a:ext cx="724001" cy="724001"/>
            </a:xfrm>
            <a:prstGeom prst="rect">
              <a:avLst/>
            </a:prstGeom>
          </p:spPr>
        </p:pic>
      </p:grpSp>
      <p:grpSp>
        <p:nvGrpSpPr>
          <p:cNvPr id="48" name="Group 47"/>
          <p:cNvGrpSpPr/>
          <p:nvPr/>
        </p:nvGrpSpPr>
        <p:grpSpPr>
          <a:xfrm>
            <a:off x="6309042" y="5943104"/>
            <a:ext cx="467280" cy="467280"/>
            <a:chOff x="10385948" y="6006031"/>
            <a:chExt cx="724001" cy="724001"/>
          </a:xfrm>
        </p:grpSpPr>
        <p:pic>
          <p:nvPicPr>
            <p:cNvPr id="40" name="Picture 39"/>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5948" y="6006031"/>
              <a:ext cx="724001" cy="724001"/>
            </a:xfrm>
            <a:prstGeom prst="rect">
              <a:avLst/>
            </a:prstGeom>
          </p:spPr>
        </p:pic>
        <p:pic>
          <p:nvPicPr>
            <p:cNvPr id="44" name="Picture 43"/>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5948" y="6006031"/>
              <a:ext cx="724001" cy="724001"/>
            </a:xfrm>
            <a:prstGeom prst="rect">
              <a:avLst/>
            </a:prstGeom>
          </p:spPr>
        </p:pic>
      </p:grpSp>
      <p:grpSp>
        <p:nvGrpSpPr>
          <p:cNvPr id="49" name="Group 48"/>
          <p:cNvGrpSpPr/>
          <p:nvPr/>
        </p:nvGrpSpPr>
        <p:grpSpPr>
          <a:xfrm>
            <a:off x="6302537" y="3074468"/>
            <a:ext cx="452574" cy="452574"/>
            <a:chOff x="4772196" y="5978104"/>
            <a:chExt cx="724001" cy="724001"/>
          </a:xfrm>
        </p:grpSpPr>
        <p:pic>
          <p:nvPicPr>
            <p:cNvPr id="42" name="Picture 41"/>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72196" y="5978104"/>
              <a:ext cx="724001" cy="724001"/>
            </a:xfrm>
            <a:prstGeom prst="rect">
              <a:avLst/>
            </a:prstGeom>
          </p:spPr>
        </p:pic>
        <p:pic>
          <p:nvPicPr>
            <p:cNvPr id="46" name="Picture 45"/>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72196" y="5978104"/>
              <a:ext cx="724001" cy="724001"/>
            </a:xfrm>
            <a:prstGeom prst="rect">
              <a:avLst/>
            </a:prstGeom>
          </p:spPr>
        </p:pic>
      </p:grpSp>
    </p:spTree>
    <p:extLst>
      <p:ext uri="{BB962C8B-B14F-4D97-AF65-F5344CB8AC3E}">
        <p14:creationId xmlns:p14="http://schemas.microsoft.com/office/powerpoint/2010/main" val="514325661"/>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Cordova: Less of a (phone)gap than ever</a:t>
            </a:r>
            <a:endParaRPr lang="en-NZ" dirty="0"/>
          </a:p>
        </p:txBody>
      </p:sp>
      <p:sp>
        <p:nvSpPr>
          <p:cNvPr id="3" name="Text Placeholder 2"/>
          <p:cNvSpPr>
            <a:spLocks noGrp="1"/>
          </p:cNvSpPr>
          <p:nvPr>
            <p:ph type="body" sz="quarter" idx="12"/>
          </p:nvPr>
        </p:nvSpPr>
        <p:spPr/>
        <p:txBody>
          <a:bodyPr/>
          <a:lstStyle/>
          <a:p>
            <a:r>
              <a:rPr lang="en-NZ" dirty="0" smtClean="0"/>
              <a:t>Damian Karzon</a:t>
            </a:r>
            <a:endParaRPr lang="en-NZ" dirty="0"/>
          </a:p>
        </p:txBody>
      </p:sp>
      <p:sp>
        <p:nvSpPr>
          <p:cNvPr id="4" name="Text Placeholder 3"/>
          <p:cNvSpPr>
            <a:spLocks noGrp="1"/>
          </p:cNvSpPr>
          <p:nvPr>
            <p:ph type="body" sz="quarter" idx="13"/>
          </p:nvPr>
        </p:nvSpPr>
        <p:spPr/>
        <p:txBody>
          <a:bodyPr/>
          <a:lstStyle/>
          <a:p>
            <a:r>
              <a:rPr lang="en-NZ" dirty="0" smtClean="0"/>
              <a:t>M334</a:t>
            </a:r>
            <a:endParaRPr lang="en-NZ" dirty="0"/>
          </a:p>
        </p:txBody>
      </p:sp>
    </p:spTree>
    <p:extLst>
      <p:ext uri="{BB962C8B-B14F-4D97-AF65-F5344CB8AC3E}">
        <p14:creationId xmlns:p14="http://schemas.microsoft.com/office/powerpoint/2010/main" val="3428721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invGray">
          <a:xfrm>
            <a:off x="412325" y="647163"/>
            <a:ext cx="1274568" cy="1311128"/>
          </a:xfrm>
          <a:prstGeom prst="rect">
            <a:avLst/>
          </a:prstGeom>
        </p:spPr>
        <p:txBody>
          <a:bodyPr wrap="square">
            <a:spAutoFit/>
          </a:bodyPr>
          <a:lstStyle/>
          <a:p>
            <a:pPr marL="571500" lvl="0" indent="-571500">
              <a:lnSpc>
                <a:spcPct val="90000"/>
              </a:lnSpc>
              <a:spcBef>
                <a:spcPct val="20000"/>
              </a:spcBef>
              <a:buSzPct val="105000"/>
              <a:buBlip>
                <a:blip r:embed="rId3"/>
              </a:buBlip>
            </a:pPr>
            <a:r>
              <a:rPr lang="en-US" sz="8800" dirty="0" smtClean="0">
                <a:gradFill>
                  <a:gsLst>
                    <a:gs pos="1250">
                      <a:schemeClr val="tx1"/>
                    </a:gs>
                    <a:gs pos="100000">
                      <a:schemeClr val="tx1"/>
                    </a:gs>
                  </a:gsLst>
                  <a:lin ang="5400000" scaled="0"/>
                </a:gradFill>
                <a:latin typeface="+mj-lt"/>
              </a:rPr>
              <a:t> </a:t>
            </a:r>
            <a:endParaRPr lang="en-US" sz="8800" dirty="0">
              <a:gradFill>
                <a:gsLst>
                  <a:gs pos="1250">
                    <a:schemeClr val="tx1"/>
                  </a:gs>
                  <a:gs pos="100000">
                    <a:schemeClr val="tx1"/>
                  </a:gs>
                </a:gsLst>
                <a:lin ang="5400000" scaled="0"/>
              </a:gradFill>
              <a:latin typeface="+mj-lt"/>
            </a:endParaRPr>
          </a:p>
        </p:txBody>
      </p:sp>
      <p:sp useBgFill="1">
        <p:nvSpPr>
          <p:cNvPr id="11" name="Freeform 10"/>
          <p:cNvSpPr/>
          <p:nvPr/>
        </p:nvSpPr>
        <p:spPr bwMode="auto">
          <a:xfrm>
            <a:off x="5456" y="-21519"/>
            <a:ext cx="12436475" cy="6994525"/>
          </a:xfrm>
          <a:custGeom>
            <a:avLst/>
            <a:gdLst>
              <a:gd name="connsiteX0" fmla="*/ 0 w 12436475"/>
              <a:gd name="connsiteY0" fmla="*/ 0 h 6994525"/>
              <a:gd name="connsiteX1" fmla="*/ 274638 w 12436475"/>
              <a:gd name="connsiteY1" fmla="*/ 0 h 6994525"/>
              <a:gd name="connsiteX2" fmla="*/ 274638 w 12436475"/>
              <a:gd name="connsiteY2" fmla="*/ 6697663 h 6994525"/>
              <a:gd name="connsiteX3" fmla="*/ 12436475 w 12436475"/>
              <a:gd name="connsiteY3" fmla="*/ 6697663 h 6994525"/>
              <a:gd name="connsiteX4" fmla="*/ 12436475 w 12436475"/>
              <a:gd name="connsiteY4" fmla="*/ 6994525 h 6994525"/>
              <a:gd name="connsiteX5" fmla="*/ 274638 w 12436475"/>
              <a:gd name="connsiteY5" fmla="*/ 6994525 h 6994525"/>
              <a:gd name="connsiteX6" fmla="*/ 1 w 12436475"/>
              <a:gd name="connsiteY6" fmla="*/ 6994525 h 6994525"/>
              <a:gd name="connsiteX7" fmla="*/ 0 w 12436475"/>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6994525">
                <a:moveTo>
                  <a:pt x="0" y="0"/>
                </a:moveTo>
                <a:lnTo>
                  <a:pt x="274638" y="0"/>
                </a:lnTo>
                <a:lnTo>
                  <a:pt x="274638" y="6697663"/>
                </a:lnTo>
                <a:lnTo>
                  <a:pt x="12436475" y="6697663"/>
                </a:lnTo>
                <a:lnTo>
                  <a:pt x="12436475" y="6994525"/>
                </a:lnTo>
                <a:lnTo>
                  <a:pt x="274638" y="6994525"/>
                </a:lnTo>
                <a:lnTo>
                  <a:pt x="1" y="6994525"/>
                </a:lnTo>
                <a:lnTo>
                  <a:pt x="0" y="6994525"/>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493837" y="461185"/>
            <a:ext cx="8458200" cy="1846659"/>
          </a:xfrm>
          <a:prstGeom prst="rect">
            <a:avLst/>
          </a:prstGeom>
          <a:noFill/>
        </p:spPr>
        <p:txBody>
          <a:bodyPr wrap="square" lIns="182880" tIns="146304" rIns="182880" bIns="146304" rtlCol="0">
            <a:spAutoFit/>
          </a:bodyPr>
          <a:lstStyle/>
          <a:p>
            <a:pPr lvl="0">
              <a:lnSpc>
                <a:spcPct val="90000"/>
              </a:lnSpc>
              <a:spcBef>
                <a:spcPct val="20000"/>
              </a:spcBef>
              <a:buSzPct val="105000"/>
            </a:pPr>
            <a:r>
              <a:rPr lang="en-US" sz="4400" dirty="0">
                <a:gradFill>
                  <a:gsLst>
                    <a:gs pos="1250">
                      <a:schemeClr val="tx1"/>
                    </a:gs>
                    <a:gs pos="100000">
                      <a:schemeClr val="tx1"/>
                    </a:gs>
                  </a:gsLst>
                  <a:lin ang="5400000" scaled="0"/>
                </a:gradFill>
                <a:latin typeface="+mj-lt"/>
              </a:rPr>
              <a:t>Complete your </a:t>
            </a:r>
            <a:r>
              <a:rPr lang="en-US" sz="4400" dirty="0" smtClean="0">
                <a:gradFill>
                  <a:gsLst>
                    <a:gs pos="1250">
                      <a:schemeClr val="tx1"/>
                    </a:gs>
                    <a:gs pos="100000">
                      <a:schemeClr val="tx1"/>
                    </a:gs>
                  </a:gsLst>
                  <a:lin ang="5400000" scaled="0"/>
                </a:gradFill>
                <a:latin typeface="+mj-lt"/>
              </a:rPr>
              <a:t>session evaluation now </a:t>
            </a:r>
            <a:r>
              <a:rPr lang="en-US" sz="4400" dirty="0">
                <a:gradFill>
                  <a:gsLst>
                    <a:gs pos="1250">
                      <a:schemeClr val="tx1"/>
                    </a:gs>
                    <a:gs pos="100000">
                      <a:schemeClr val="tx1"/>
                    </a:gs>
                  </a:gsLst>
                  <a:lin ang="5400000" scaled="0"/>
                </a:gradFill>
                <a:latin typeface="+mj-lt"/>
              </a:rPr>
              <a:t>and </a:t>
            </a:r>
            <a:r>
              <a:rPr lang="en-US" sz="4400" dirty="0" smtClean="0">
                <a:gradFill>
                  <a:gsLst>
                    <a:gs pos="1250">
                      <a:schemeClr val="tx1"/>
                    </a:gs>
                    <a:gs pos="100000">
                      <a:schemeClr val="tx1"/>
                    </a:gs>
                  </a:gsLst>
                  <a:lin ang="5400000" scaled="0"/>
                </a:gradFill>
                <a:latin typeface="+mj-lt"/>
              </a:rPr>
              <a:t>be in to win!</a:t>
            </a:r>
            <a:endParaRPr lang="en-US" sz="4400" dirty="0">
              <a:gradFill>
                <a:gsLst>
                  <a:gs pos="1250">
                    <a:schemeClr val="tx1"/>
                  </a:gs>
                  <a:gs pos="100000">
                    <a:schemeClr val="tx1"/>
                  </a:gs>
                </a:gsLst>
                <a:lin ang="5400000" scaled="0"/>
              </a:gradFill>
              <a:latin typeface="+mj-lt"/>
            </a:endParaRPr>
          </a:p>
          <a:p>
            <a:pPr>
              <a:lnSpc>
                <a:spcPct val="90000"/>
              </a:lnSpc>
              <a:spcAft>
                <a:spcPts val="600"/>
              </a:spcAft>
            </a:pPr>
            <a:endParaRPr lang="en-NZ" sz="2400" dirty="0" err="1" smtClean="0">
              <a:gradFill>
                <a:gsLst>
                  <a:gs pos="2917">
                    <a:schemeClr val="tx1"/>
                  </a:gs>
                  <a:gs pos="30000">
                    <a:schemeClr val="tx1"/>
                  </a:gs>
                </a:gsLst>
                <a:lin ang="5400000" scaled="0"/>
              </a:gradFill>
              <a:latin typeface="+mj-lt"/>
            </a:endParaRPr>
          </a:p>
        </p:txBody>
      </p:sp>
      <p:pic>
        <p:nvPicPr>
          <p:cNvPr id="9" name="Picture 8"/>
          <p:cNvPicPr>
            <a:picLocks noChangeAspect="1"/>
          </p:cNvPicPr>
          <p:nvPr/>
        </p:nvPicPr>
        <p:blipFill>
          <a:blip r:embed="rId4"/>
          <a:stretch>
            <a:fillRect/>
          </a:stretch>
        </p:blipFill>
        <p:spPr>
          <a:xfrm>
            <a:off x="2007163" y="1897984"/>
            <a:ext cx="7431547" cy="4084329"/>
          </a:xfrm>
          <a:prstGeom prst="rect">
            <a:avLst/>
          </a:prstGeom>
          <a:effectLst>
            <a:glow rad="63500">
              <a:schemeClr val="tx1">
                <a:lumMod val="50000"/>
                <a:alpha val="40000"/>
              </a:schemeClr>
            </a:glow>
            <a:outerShdw blurRad="50800" dist="50800" dir="5400000" algn="ctr" rotWithShape="0">
              <a:schemeClr val="tx1">
                <a:lumMod val="50000"/>
              </a:scheme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01384">
            <a:off x="982129" y="3014758"/>
            <a:ext cx="2050070" cy="2050070"/>
          </a:xfrm>
          <a:prstGeom prst="rect">
            <a:avLst/>
          </a:prstGeom>
          <a:effectLst>
            <a:glow rad="50800">
              <a:schemeClr val="tx1">
                <a:lumMod val="85000"/>
                <a:alpha val="40000"/>
              </a:schemeClr>
            </a:glo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78506">
            <a:off x="4107579" y="4583464"/>
            <a:ext cx="3230004" cy="2265197"/>
          </a:xfrm>
          <a:prstGeom prst="rect">
            <a:avLst/>
          </a:prstGeom>
          <a:effectLst>
            <a:outerShdw blurRad="50800" dist="50800" dir="5400000" algn="ctr" rotWithShape="0">
              <a:schemeClr val="tx1">
                <a:lumMod val="50000"/>
              </a:schemeClr>
            </a:outerShdw>
          </a:effec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7808">
            <a:off x="8220421" y="3027652"/>
            <a:ext cx="2660322" cy="2660322"/>
          </a:xfrm>
          <a:prstGeom prst="rect">
            <a:avLst/>
          </a:prstGeom>
          <a:effectLst>
            <a:glow rad="63500">
              <a:schemeClr val="tx1">
                <a:lumMod val="50000"/>
                <a:alpha val="40000"/>
              </a:schemeClr>
            </a:glow>
            <a:outerShdw blurRad="50800" dist="50800" dir="5400000" algn="ctr" rotWithShape="0">
              <a:schemeClr val="tx1">
                <a:lumMod val="50000"/>
              </a:schemeClr>
            </a:outerShdw>
          </a:effectLst>
        </p:spPr>
      </p:pic>
    </p:spTree>
    <p:extLst>
      <p:ext uri="{BB962C8B-B14F-4D97-AF65-F5344CB8AC3E}">
        <p14:creationId xmlns:p14="http://schemas.microsoft.com/office/powerpoint/2010/main" val="27304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ye animated GIF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34061" y="2345134"/>
            <a:ext cx="3182754"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581" y="1697062"/>
            <a:ext cx="10056812" cy="5724644"/>
          </a:xfrm>
        </p:spPr>
        <p:txBody>
          <a:bodyPr/>
          <a:lstStyle/>
          <a:p>
            <a:pPr>
              <a:lnSpc>
                <a:spcPct val="150000"/>
              </a:lnSpc>
            </a:pPr>
            <a:r>
              <a:rPr lang="en-NZ" sz="6000" dirty="0" smtClean="0"/>
              <a:t>What and Why of Cordova</a:t>
            </a:r>
            <a:br>
              <a:rPr lang="en-NZ" sz="6000" dirty="0" smtClean="0"/>
            </a:br>
            <a:r>
              <a:rPr lang="en-NZ" sz="6000" dirty="0" smtClean="0"/>
              <a:t>Tools and Frameworks</a:t>
            </a:r>
            <a:br>
              <a:rPr lang="en-NZ" sz="6000" dirty="0" smtClean="0"/>
            </a:br>
            <a:r>
              <a:rPr lang="en-NZ" sz="6000" dirty="0" smtClean="0"/>
              <a:t>Platform integration</a:t>
            </a:r>
            <a:br>
              <a:rPr lang="en-NZ" sz="6000" dirty="0" smtClean="0"/>
            </a:br>
            <a:endParaRPr lang="en-NZ" sz="6000" dirty="0"/>
          </a:p>
        </p:txBody>
      </p:sp>
    </p:spTree>
    <p:extLst>
      <p:ext uri="{BB962C8B-B14F-4D97-AF65-F5344CB8AC3E}">
        <p14:creationId xmlns:p14="http://schemas.microsoft.com/office/powerpoint/2010/main" val="346307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13581" y="2201118"/>
            <a:ext cx="11521280" cy="3619452"/>
          </a:xfrm>
        </p:spPr>
        <p:txBody>
          <a:bodyPr/>
          <a:lstStyle/>
          <a:p>
            <a:r>
              <a:rPr lang="en-AU" sz="6000" b="1" dirty="0"/>
              <a:t>Apache Cordova</a:t>
            </a:r>
            <a:r>
              <a:rPr lang="en-AU" sz="6000" dirty="0"/>
              <a:t> is a platform</a:t>
            </a:r>
          </a:p>
          <a:p>
            <a:r>
              <a:rPr lang="en-AU" sz="6000" dirty="0"/>
              <a:t>for building native mobile</a:t>
            </a:r>
          </a:p>
          <a:p>
            <a:r>
              <a:rPr lang="en-AU" sz="6000" dirty="0"/>
              <a:t>applications using </a:t>
            </a:r>
            <a:r>
              <a:rPr lang="en-AU" sz="6000" b="1" dirty="0"/>
              <a:t>HTML</a:t>
            </a:r>
            <a:r>
              <a:rPr lang="en-AU" sz="6000" dirty="0"/>
              <a:t>, </a:t>
            </a:r>
            <a:r>
              <a:rPr lang="en-AU" sz="6000" b="1" dirty="0"/>
              <a:t>CSS</a:t>
            </a:r>
            <a:endParaRPr lang="en-AU" sz="6000" dirty="0"/>
          </a:p>
          <a:p>
            <a:r>
              <a:rPr lang="en-AU" sz="6000" dirty="0"/>
              <a:t>and </a:t>
            </a:r>
            <a:r>
              <a:rPr lang="en-AU" sz="6000" b="1" dirty="0" smtClean="0"/>
              <a:t>JavaScript</a:t>
            </a:r>
            <a:endParaRPr lang="en-AU" sz="6000" dirty="0"/>
          </a:p>
        </p:txBody>
      </p:sp>
    </p:spTree>
    <p:extLst>
      <p:ext uri="{BB962C8B-B14F-4D97-AF65-F5344CB8AC3E}">
        <p14:creationId xmlns:p14="http://schemas.microsoft.com/office/powerpoint/2010/main" val="408389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6AD4"/>
        </a:solidFill>
        <a:effectLst/>
      </p:bgPr>
    </p:bg>
    <p:spTree>
      <p:nvGrpSpPr>
        <p:cNvPr id="1" name=""/>
        <p:cNvGrpSpPr/>
        <p:nvPr/>
      </p:nvGrpSpPr>
      <p:grpSpPr>
        <a:xfrm>
          <a:off x="0" y="0"/>
          <a:ext cx="0" cy="0"/>
          <a:chOff x="0" y="0"/>
          <a:chExt cx="0" cy="0"/>
        </a:xfrm>
      </p:grpSpPr>
      <p:grpSp>
        <p:nvGrpSpPr>
          <p:cNvPr id="14" name="Group 13"/>
          <p:cNvGrpSpPr/>
          <p:nvPr/>
        </p:nvGrpSpPr>
        <p:grpSpPr>
          <a:xfrm>
            <a:off x="5824054" y="904974"/>
            <a:ext cx="6530003" cy="5769482"/>
            <a:chOff x="5746134" y="184894"/>
            <a:chExt cx="6530003" cy="5769482"/>
          </a:xfrm>
        </p:grpSpPr>
        <p:pic>
          <p:nvPicPr>
            <p:cNvPr id="1028" name="Picture 4" descr="http://www.smartinsights.com/wp-content/uploads/2014/03/Nielsenmonthlusagemobileappdevic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134" y="184894"/>
              <a:ext cx="6530003" cy="5400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46134" y="5513486"/>
              <a:ext cx="6530003" cy="440890"/>
            </a:xfrm>
            <a:prstGeom prst="rect">
              <a:avLst/>
            </a:prstGeom>
            <a:noFill/>
          </p:spPr>
          <p:txBody>
            <a:bodyPr wrap="square" lIns="182880" tIns="146304" rIns="182880" bIns="146304" rtlCol="0">
              <a:spAutoFit/>
            </a:bodyPr>
            <a:lstStyle/>
            <a:p>
              <a:pPr algn="ctr">
                <a:lnSpc>
                  <a:spcPct val="90000"/>
                </a:lnSpc>
                <a:spcAft>
                  <a:spcPts val="600"/>
                </a:spcAft>
              </a:pPr>
              <a:r>
                <a:rPr lang="en-AU" sz="1050" dirty="0">
                  <a:gradFill>
                    <a:gsLst>
                      <a:gs pos="2917">
                        <a:schemeClr val="tx1"/>
                      </a:gs>
                      <a:gs pos="30000">
                        <a:schemeClr val="tx1"/>
                      </a:gs>
                    </a:gsLst>
                    <a:lin ang="5400000" scaled="0"/>
                  </a:gradFill>
                </a:rPr>
                <a:t>http://www.smartinsights.com/marketplace-analysis/customer-analysis/consumer-media-device-use/</a:t>
              </a:r>
              <a:endParaRPr lang="en-AU" sz="1050" dirty="0" smtClean="0">
                <a:gradFill>
                  <a:gsLst>
                    <a:gs pos="2917">
                      <a:schemeClr val="tx1"/>
                    </a:gs>
                    <a:gs pos="30000">
                      <a:schemeClr val="tx1"/>
                    </a:gs>
                  </a:gsLst>
                  <a:lin ang="5400000" scaled="0"/>
                </a:gradFill>
              </a:endParaRPr>
            </a:p>
          </p:txBody>
        </p:sp>
      </p:grpSp>
      <p:sp>
        <p:nvSpPr>
          <p:cNvPr id="20" name="Title 1"/>
          <p:cNvSpPr txBox="1">
            <a:spLocks/>
          </p:cNvSpPr>
          <p:nvPr/>
        </p:nvSpPr>
        <p:spPr>
          <a:xfrm>
            <a:off x="0" y="1948210"/>
            <a:ext cx="5858197" cy="2926955"/>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6600" dirty="0" smtClean="0">
                <a:latin typeface="+mn-lt"/>
              </a:rPr>
              <a:t>More time in apps than mobile web</a:t>
            </a:r>
            <a:endParaRPr lang="en-NZ" sz="6600" dirty="0">
              <a:latin typeface="+mn-lt"/>
            </a:endParaRPr>
          </a:p>
        </p:txBody>
      </p:sp>
    </p:spTree>
    <p:extLst>
      <p:ext uri="{BB962C8B-B14F-4D97-AF65-F5344CB8AC3E}">
        <p14:creationId xmlns:p14="http://schemas.microsoft.com/office/powerpoint/2010/main" val="23354530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8" y="1841078"/>
            <a:ext cx="10056812" cy="1181862"/>
          </a:xfrm>
        </p:spPr>
        <p:txBody>
          <a:bodyPr/>
          <a:lstStyle/>
          <a:p>
            <a:r>
              <a:rPr lang="en-NZ" dirty="0" smtClean="0"/>
              <a:t>But </a:t>
            </a:r>
            <a:r>
              <a:rPr lang="en-NZ" dirty="0" err="1" smtClean="0"/>
              <a:t>javascript</a:t>
            </a:r>
            <a:r>
              <a:rPr lang="en-NZ" dirty="0" smtClean="0"/>
              <a:t>?</a:t>
            </a:r>
            <a:endParaRPr lang="en-NZ" dirty="0"/>
          </a:p>
        </p:txBody>
      </p:sp>
      <p:sp>
        <p:nvSpPr>
          <p:cNvPr id="3" name="Text Placeholder 2"/>
          <p:cNvSpPr>
            <a:spLocks noGrp="1"/>
          </p:cNvSpPr>
          <p:nvPr>
            <p:ph type="body" sz="quarter" idx="12"/>
          </p:nvPr>
        </p:nvSpPr>
        <p:spPr>
          <a:xfrm>
            <a:off x="284792" y="3281238"/>
            <a:ext cx="7103434" cy="1778949"/>
          </a:xfrm>
        </p:spPr>
        <p:txBody>
          <a:bodyPr/>
          <a:lstStyle/>
          <a:p>
            <a:pPr>
              <a:spcBef>
                <a:spcPts val="600"/>
              </a:spcBef>
            </a:pPr>
            <a:r>
              <a:rPr lang="en-NZ" dirty="0" smtClean="0"/>
              <a:t>Javascript is everywhere*</a:t>
            </a:r>
          </a:p>
          <a:p>
            <a:pPr>
              <a:spcBef>
                <a:spcPts val="600"/>
              </a:spcBef>
            </a:pPr>
            <a:r>
              <a:rPr lang="en-NZ" dirty="0" smtClean="0"/>
              <a:t>FREE tools</a:t>
            </a:r>
          </a:p>
          <a:p>
            <a:pPr>
              <a:spcBef>
                <a:spcPts val="600"/>
              </a:spcBef>
            </a:pPr>
            <a:r>
              <a:rPr lang="en-NZ" dirty="0" smtClean="0"/>
              <a:t>Huge dev community</a:t>
            </a:r>
            <a:endParaRPr lang="en-NZ" dirty="0"/>
          </a:p>
        </p:txBody>
      </p:sp>
      <p:pic>
        <p:nvPicPr>
          <p:cNvPr id="2050" name="Picture 2" descr="animation animated GIF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88225" y="3267997"/>
            <a:ext cx="504825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458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85588" y="544934"/>
            <a:ext cx="11772961" cy="5544616"/>
          </a:xfrm>
          <a:prstGeom prst="rect">
            <a:avLst/>
          </a:prstGeom>
        </p:spPr>
      </p:pic>
    </p:spTree>
    <p:extLst>
      <p:ext uri="{BB962C8B-B14F-4D97-AF65-F5344CB8AC3E}">
        <p14:creationId xmlns:p14="http://schemas.microsoft.com/office/powerpoint/2010/main" val="420378127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75" y="0"/>
            <a:ext cx="11788525" cy="6994525"/>
          </a:xfrm>
          <a:prstGeom prst="rect">
            <a:avLst/>
          </a:prstGeom>
        </p:spPr>
      </p:pic>
    </p:spTree>
    <p:extLst>
      <p:ext uri="{BB962C8B-B14F-4D97-AF65-F5344CB8AC3E}">
        <p14:creationId xmlns:p14="http://schemas.microsoft.com/office/powerpoint/2010/main" val="1190663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75" y="0"/>
            <a:ext cx="11788525" cy="6994525"/>
          </a:xfrm>
          <a:prstGeom prst="rect">
            <a:avLst/>
          </a:prstGeom>
        </p:spPr>
      </p:pic>
    </p:spTree>
    <p:extLst>
      <p:ext uri="{BB962C8B-B14F-4D97-AF65-F5344CB8AC3E}">
        <p14:creationId xmlns:p14="http://schemas.microsoft.com/office/powerpoint/2010/main" val="142744226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624</Words>
  <Application>Microsoft Office PowerPoint</Application>
  <PresentationFormat>Custom</PresentationFormat>
  <Paragraphs>92</Paragraphs>
  <Slides>21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Consolas</vt:lpstr>
      <vt:lpstr>Segoe UI</vt:lpstr>
      <vt:lpstr>Segoe UI Light</vt:lpstr>
      <vt:lpstr>Segoe UI Semibold</vt:lpstr>
      <vt:lpstr>Wingdings</vt:lpstr>
      <vt:lpstr>5-30610_Microsoft_Ignite_Keynote_Template</vt:lpstr>
      <vt:lpstr>PowerPoint Presentation</vt:lpstr>
      <vt:lpstr>Cordova: Less of a (phone)gap than ever</vt:lpstr>
      <vt:lpstr>What and Why of Cordova Tools and Frameworks Platform integration </vt:lpstr>
      <vt:lpstr>PowerPoint Presentation</vt:lpstr>
      <vt:lpstr>PowerPoint Presentation</vt:lpstr>
      <vt:lpstr>But javascript?</vt:lpstr>
      <vt:lpstr>PowerPoint Presentation</vt:lpstr>
      <vt:lpstr>PowerPoint Presentation</vt:lpstr>
      <vt:lpstr>PowerPoint Presentation</vt:lpstr>
      <vt:lpstr>Vorlon.js</vt:lpstr>
      <vt:lpstr>Crosswalk project</vt:lpstr>
      <vt:lpstr>Ionic Framework http://ionicframework.com/</vt:lpstr>
      <vt:lpstr>PowerPoint Presentation</vt:lpstr>
      <vt:lpstr>Sweet platform bro</vt:lpstr>
      <vt:lpstr>http://plugins.cordova.io/</vt:lpstr>
      <vt:lpstr>Show me some code</vt:lpstr>
      <vt:lpstr>Damian Karzon</vt:lpstr>
      <vt:lpstr>Related Ignite NZ Sessions</vt:lpstr>
      <vt:lpstr>Resources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2015-07-14T22:12:59Z</dcterms:created>
  <dcterms:modified xsi:type="dcterms:W3CDTF">2015-08-30T08:47:32Z</dcterms:modified>
</cp:coreProperties>
</file>